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80" r:id="rId2"/>
  </p:sldMasterIdLst>
  <p:notesMasterIdLst>
    <p:notesMasterId r:id="rId16"/>
  </p:notesMasterIdLst>
  <p:sldIdLst>
    <p:sldId id="268" r:id="rId3"/>
    <p:sldId id="269" r:id="rId4"/>
    <p:sldId id="278" r:id="rId5"/>
    <p:sldId id="270" r:id="rId6"/>
    <p:sldId id="271" r:id="rId7"/>
    <p:sldId id="272" r:id="rId8"/>
    <p:sldId id="273" r:id="rId9"/>
    <p:sldId id="281" r:id="rId10"/>
    <p:sldId id="275" r:id="rId11"/>
    <p:sldId id="276" r:id="rId12"/>
    <p:sldId id="277" r:id="rId13"/>
    <p:sldId id="279" r:id="rId14"/>
    <p:sldId id="280" r:id="rId15"/>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872" userDrawn="1">
          <p15:clr>
            <a:srgbClr val="A4A3A4"/>
          </p15:clr>
        </p15:guide>
        <p15:guide id="3" orient="horz" pos="1422" userDrawn="1">
          <p15:clr>
            <a:srgbClr val="A4A3A4"/>
          </p15:clr>
        </p15:guide>
        <p15:guide id="4" pos="3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699"/>
    <a:srgbClr val="D77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6"/>
    <p:restoredTop sz="94664"/>
  </p:normalViewPr>
  <p:slideViewPr>
    <p:cSldViewPr>
      <p:cViewPr varScale="1">
        <p:scale>
          <a:sx n="57" d="100"/>
          <a:sy n="57" d="100"/>
        </p:scale>
        <p:origin x="1648" y="36"/>
      </p:cViewPr>
      <p:guideLst>
        <p:guide orient="horz" pos="2880"/>
        <p:guide pos="872"/>
        <p:guide orient="horz" pos="1422"/>
        <p:guide pos="31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E30759FC-E4AD-4443-8633-3BE8B25A212A}" type="datetimeFigureOut">
              <a:rPr lang="fr-FR" smtClean="0"/>
              <a:t>06/08/2024</a:t>
            </a:fld>
            <a:endParaRPr lang="fr-FR"/>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0D7FC87C-31B1-E745-B54B-B82A89BD1DED}" type="slidenum">
              <a:rPr lang="fr-FR" smtClean="0"/>
              <a:t>‹N°›</a:t>
            </a:fld>
            <a:endParaRPr lang="fr-FR"/>
          </a:p>
        </p:txBody>
      </p:sp>
    </p:spTree>
    <p:extLst>
      <p:ext uri="{BB962C8B-B14F-4D97-AF65-F5344CB8AC3E}">
        <p14:creationId xmlns:p14="http://schemas.microsoft.com/office/powerpoint/2010/main" val="75032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7FC87C-31B1-E745-B54B-B82A89BD1DED}" type="slidenum">
              <a:rPr lang="fr-FR" smtClean="0"/>
              <a:t>1</a:t>
            </a:fld>
            <a:endParaRPr lang="fr-FR"/>
          </a:p>
        </p:txBody>
      </p:sp>
    </p:spTree>
    <p:extLst>
      <p:ext uri="{BB962C8B-B14F-4D97-AF65-F5344CB8AC3E}">
        <p14:creationId xmlns:p14="http://schemas.microsoft.com/office/powerpoint/2010/main" val="297909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7FC87C-31B1-E745-B54B-B82A89BD1DED}" type="slidenum">
              <a:rPr lang="fr-FR" smtClean="0"/>
              <a:t>4</a:t>
            </a:fld>
            <a:endParaRPr lang="fr-FR"/>
          </a:p>
        </p:txBody>
      </p:sp>
    </p:spTree>
    <p:extLst>
      <p:ext uri="{BB962C8B-B14F-4D97-AF65-F5344CB8AC3E}">
        <p14:creationId xmlns:p14="http://schemas.microsoft.com/office/powerpoint/2010/main" val="353283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7FC87C-31B1-E745-B54B-B82A89BD1DED}" type="slidenum">
              <a:rPr lang="fr-FR" smtClean="0"/>
              <a:t>5</a:t>
            </a:fld>
            <a:endParaRPr lang="fr-FR"/>
          </a:p>
        </p:txBody>
      </p:sp>
    </p:spTree>
    <p:extLst>
      <p:ext uri="{BB962C8B-B14F-4D97-AF65-F5344CB8AC3E}">
        <p14:creationId xmlns:p14="http://schemas.microsoft.com/office/powerpoint/2010/main" val="198884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7FC87C-31B1-E745-B54B-B82A89BD1DED}" type="slidenum">
              <a:rPr lang="fr-FR" smtClean="0"/>
              <a:t>6</a:t>
            </a:fld>
            <a:endParaRPr lang="fr-FR"/>
          </a:p>
        </p:txBody>
      </p:sp>
    </p:spTree>
    <p:extLst>
      <p:ext uri="{BB962C8B-B14F-4D97-AF65-F5344CB8AC3E}">
        <p14:creationId xmlns:p14="http://schemas.microsoft.com/office/powerpoint/2010/main" val="83036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7FC87C-31B1-E745-B54B-B82A89BD1DED}" type="slidenum">
              <a:rPr lang="fr-FR" smtClean="0"/>
              <a:t>8</a:t>
            </a:fld>
            <a:endParaRPr lang="fr-FR"/>
          </a:p>
        </p:txBody>
      </p:sp>
    </p:spTree>
    <p:extLst>
      <p:ext uri="{BB962C8B-B14F-4D97-AF65-F5344CB8AC3E}">
        <p14:creationId xmlns:p14="http://schemas.microsoft.com/office/powerpoint/2010/main" val="107483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7FC87C-31B1-E745-B54B-B82A89BD1DED}" type="slidenum">
              <a:rPr lang="fr-FR" smtClean="0"/>
              <a:t>9</a:t>
            </a:fld>
            <a:endParaRPr lang="fr-FR"/>
          </a:p>
        </p:txBody>
      </p:sp>
    </p:spTree>
    <p:extLst>
      <p:ext uri="{BB962C8B-B14F-4D97-AF65-F5344CB8AC3E}">
        <p14:creationId xmlns:p14="http://schemas.microsoft.com/office/powerpoint/2010/main" val="103610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7FC87C-31B1-E745-B54B-B82A89BD1DED}" type="slidenum">
              <a:rPr lang="fr-FR" smtClean="0"/>
              <a:t>11</a:t>
            </a:fld>
            <a:endParaRPr lang="fr-FR"/>
          </a:p>
        </p:txBody>
      </p:sp>
    </p:spTree>
    <p:extLst>
      <p:ext uri="{BB962C8B-B14F-4D97-AF65-F5344CB8AC3E}">
        <p14:creationId xmlns:p14="http://schemas.microsoft.com/office/powerpoint/2010/main" val="162887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76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3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019A333-AB23-4581-6AD2-3B834F2B89A9}"/>
              </a:ext>
            </a:extLst>
          </p:cNvPr>
          <p:cNvSpPr>
            <a:spLocks noGrp="1"/>
          </p:cNvSpPr>
          <p:nvPr>
            <p:ph type="sldNum" sz="quarter" idx="12"/>
          </p:nvPr>
        </p:nvSpPr>
        <p:spPr/>
        <p:txBody>
          <a:bodyPr/>
          <a:lstStyle/>
          <a:p>
            <a:fld id="{C966D0E2-3F99-204B-B38B-5391B33D6293}" type="slidenum">
              <a:rPr lang="fr-FR" smtClean="0"/>
              <a:t>‹N°›</a:t>
            </a:fld>
            <a:endParaRPr lang="fr-FR"/>
          </a:p>
        </p:txBody>
      </p:sp>
      <p:pic>
        <p:nvPicPr>
          <p:cNvPr id="8" name="Image 7">
            <a:extLst>
              <a:ext uri="{FF2B5EF4-FFF2-40B4-BE49-F238E27FC236}">
                <a16:creationId xmlns:a16="http://schemas.microsoft.com/office/drawing/2014/main" id="{7248C5E8-41A1-FDFF-C064-19F90385CA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3400" cy="6466526"/>
          </a:xfrm>
          <a:prstGeom prst="rect">
            <a:avLst/>
          </a:prstGeom>
        </p:spPr>
      </p:pic>
    </p:spTree>
    <p:extLst>
      <p:ext uri="{BB962C8B-B14F-4D97-AF65-F5344CB8AC3E}">
        <p14:creationId xmlns:p14="http://schemas.microsoft.com/office/powerpoint/2010/main" val="3899830400"/>
      </p:ext>
    </p:extLst>
  </p:cSld>
  <p:clrMapOvr>
    <a:masterClrMapping/>
  </p:clrMapOvr>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019A333-AB23-4581-6AD2-3B834F2B89A9}"/>
              </a:ext>
            </a:extLst>
          </p:cNvPr>
          <p:cNvSpPr>
            <a:spLocks noGrp="1"/>
          </p:cNvSpPr>
          <p:nvPr>
            <p:ph type="sldNum" sz="quarter" idx="12"/>
          </p:nvPr>
        </p:nvSpPr>
        <p:spPr/>
        <p:txBody>
          <a:bodyPr/>
          <a:lstStyle/>
          <a:p>
            <a:fld id="{C966D0E2-3F99-204B-B38B-5391B33D6293}" type="slidenum">
              <a:rPr lang="fr-FR" smtClean="0"/>
              <a:t>‹N°›</a:t>
            </a:fld>
            <a:endParaRPr lang="fr-FR"/>
          </a:p>
        </p:txBody>
      </p:sp>
      <p:pic>
        <p:nvPicPr>
          <p:cNvPr id="5" name="Image 4">
            <a:extLst>
              <a:ext uri="{FF2B5EF4-FFF2-40B4-BE49-F238E27FC236}">
                <a16:creationId xmlns:a16="http://schemas.microsoft.com/office/drawing/2014/main" id="{E275B6DA-81CB-60EB-EFC9-F9EA1BE68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369"/>
            <a:ext cx="10693400" cy="6444029"/>
          </a:xfrm>
          <a:prstGeom prst="rect">
            <a:avLst/>
          </a:prstGeom>
        </p:spPr>
      </p:pic>
    </p:spTree>
    <p:extLst>
      <p:ext uri="{BB962C8B-B14F-4D97-AF65-F5344CB8AC3E}">
        <p14:creationId xmlns:p14="http://schemas.microsoft.com/office/powerpoint/2010/main" val="1193077537"/>
      </p:ext>
    </p:extLst>
  </p:cSld>
  <p:clrMapOvr>
    <a:masterClrMapping/>
  </p:clrMapOvr>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019A333-AB23-4581-6AD2-3B834F2B89A9}"/>
              </a:ext>
            </a:extLst>
          </p:cNvPr>
          <p:cNvSpPr>
            <a:spLocks noGrp="1"/>
          </p:cNvSpPr>
          <p:nvPr>
            <p:ph type="sldNum" sz="quarter" idx="12"/>
          </p:nvPr>
        </p:nvSpPr>
        <p:spPr/>
        <p:txBody>
          <a:bodyPr/>
          <a:lstStyle/>
          <a:p>
            <a:fld id="{C966D0E2-3F99-204B-B38B-5391B33D6293}" type="slidenum">
              <a:rPr lang="fr-FR" smtClean="0"/>
              <a:t>‹N°›</a:t>
            </a:fld>
            <a:endParaRPr lang="fr-FR"/>
          </a:p>
        </p:txBody>
      </p:sp>
      <p:pic>
        <p:nvPicPr>
          <p:cNvPr id="3" name="Image 2">
            <a:extLst>
              <a:ext uri="{FF2B5EF4-FFF2-40B4-BE49-F238E27FC236}">
                <a16:creationId xmlns:a16="http://schemas.microsoft.com/office/drawing/2014/main" id="{EDF80D2A-70CD-98A6-C509-D49634BA2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3400" cy="6487413"/>
          </a:xfrm>
          <a:prstGeom prst="rect">
            <a:avLst/>
          </a:prstGeom>
        </p:spPr>
      </p:pic>
    </p:spTree>
    <p:extLst>
      <p:ext uri="{BB962C8B-B14F-4D97-AF65-F5344CB8AC3E}">
        <p14:creationId xmlns:p14="http://schemas.microsoft.com/office/powerpoint/2010/main" val="1123258869"/>
      </p:ext>
    </p:extLst>
  </p:cSld>
  <p:clrMapOvr>
    <a:masterClrMapping/>
  </p:clrMapOvr>
  <p:extLst>
    <p:ext uri="{DCECCB84-F9BA-43D5-87BE-67443E8EF086}">
      <p15:sldGuideLst xmlns:p15="http://schemas.microsoft.com/office/powerpoint/2012/main">
        <p15:guide id="1" orient="horz" pos="4062"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6AC0D-4ACB-2C6F-9EF7-B11D5575E1E6}"/>
              </a:ext>
            </a:extLst>
          </p:cNvPr>
          <p:cNvSpPr>
            <a:spLocks noGrp="1"/>
          </p:cNvSpPr>
          <p:nvPr>
            <p:ph type="ctrTitle" hasCustomPrompt="1"/>
          </p:nvPr>
        </p:nvSpPr>
        <p:spPr>
          <a:xfrm>
            <a:off x="1409559" y="1238250"/>
            <a:ext cx="8020050" cy="714375"/>
          </a:xfrm>
          <a:prstGeom prst="rect">
            <a:avLst/>
          </a:prstGeom>
        </p:spPr>
        <p:txBody>
          <a:bodyPr lIns="0" tIns="0" rIns="0" bIns="0" anchor="t" anchorCtr="0"/>
          <a:lstStyle>
            <a:lvl1pPr algn="l">
              <a:defRPr sz="2400" b="1" i="0">
                <a:solidFill>
                  <a:srgbClr val="D77549"/>
                </a:solidFill>
                <a:latin typeface="Helvetica" pitchFamily="2" charset="0"/>
              </a:defRPr>
            </a:lvl1pPr>
          </a:lstStyle>
          <a:p>
            <a:r>
              <a:rPr lang="fr-FR" dirty="0"/>
              <a:t>MODIFIEZ LE STYLE DU TITRE</a:t>
            </a:r>
          </a:p>
        </p:txBody>
      </p:sp>
      <p:sp>
        <p:nvSpPr>
          <p:cNvPr id="3" name="Sous-titre 2">
            <a:extLst>
              <a:ext uri="{FF2B5EF4-FFF2-40B4-BE49-F238E27FC236}">
                <a16:creationId xmlns:a16="http://schemas.microsoft.com/office/drawing/2014/main" id="{FA6526E3-E814-53EB-1179-63F7FF76A54E}"/>
              </a:ext>
            </a:extLst>
          </p:cNvPr>
          <p:cNvSpPr>
            <a:spLocks noGrp="1"/>
          </p:cNvSpPr>
          <p:nvPr>
            <p:ph type="subTitle" idx="1"/>
          </p:nvPr>
        </p:nvSpPr>
        <p:spPr>
          <a:xfrm>
            <a:off x="1409559" y="2333626"/>
            <a:ext cx="8020050" cy="609599"/>
          </a:xfrm>
          <a:prstGeom prst="rect">
            <a:avLst/>
          </a:prstGeom>
        </p:spPr>
        <p:txBody>
          <a:bodyPr lIns="0" tIns="0" rIns="0" bIns="0"/>
          <a:lstStyle>
            <a:lvl1pPr marL="0" indent="0" algn="l">
              <a:buNone/>
              <a:defRPr sz="1600" b="0" i="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6" name="Espace réservé du numéro de diapositive 5">
            <a:extLst>
              <a:ext uri="{FF2B5EF4-FFF2-40B4-BE49-F238E27FC236}">
                <a16:creationId xmlns:a16="http://schemas.microsoft.com/office/drawing/2014/main" id="{9019A333-AB23-4581-6AD2-3B834F2B89A9}"/>
              </a:ext>
            </a:extLst>
          </p:cNvPr>
          <p:cNvSpPr>
            <a:spLocks noGrp="1"/>
          </p:cNvSpPr>
          <p:nvPr>
            <p:ph type="sldNum" sz="quarter" idx="12"/>
          </p:nvPr>
        </p:nvSpPr>
        <p:spPr/>
        <p:txBody>
          <a:bodyPr/>
          <a:lstStyle/>
          <a:p>
            <a:fld id="{C966D0E2-3F99-204B-B38B-5391B33D6293}" type="slidenum">
              <a:rPr lang="fr-FR" smtClean="0"/>
              <a:t>‹N°›</a:t>
            </a:fld>
            <a:endParaRPr lang="fr-FR"/>
          </a:p>
        </p:txBody>
      </p:sp>
      <p:pic>
        <p:nvPicPr>
          <p:cNvPr id="8" name="Image 7">
            <a:extLst>
              <a:ext uri="{FF2B5EF4-FFF2-40B4-BE49-F238E27FC236}">
                <a16:creationId xmlns:a16="http://schemas.microsoft.com/office/drawing/2014/main" id="{CD0EA888-3816-7C42-E857-5F258A968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900" y="3781425"/>
            <a:ext cx="3581400" cy="1473200"/>
          </a:xfrm>
          <a:prstGeom prst="rect">
            <a:avLst/>
          </a:prstGeom>
        </p:spPr>
      </p:pic>
      <p:cxnSp>
        <p:nvCxnSpPr>
          <p:cNvPr id="10" name="Connecteur droit 9">
            <a:extLst>
              <a:ext uri="{FF2B5EF4-FFF2-40B4-BE49-F238E27FC236}">
                <a16:creationId xmlns:a16="http://schemas.microsoft.com/office/drawing/2014/main" id="{FBCAACDD-A9A7-C10A-EFA5-D6BC42641AA7}"/>
              </a:ext>
            </a:extLst>
          </p:cNvPr>
          <p:cNvCxnSpPr/>
          <p:nvPr userDrawn="1"/>
        </p:nvCxnSpPr>
        <p:spPr>
          <a:xfrm>
            <a:off x="0" y="6448425"/>
            <a:ext cx="1069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167010"/>
      </p:ext>
    </p:extLst>
  </p:cSld>
  <p:clrMapOvr>
    <a:masterClrMapping/>
  </p:clrMapOvr>
  <p:extLst>
    <p:ext uri="{DCECCB84-F9BA-43D5-87BE-67443E8EF086}">
      <p15:sldGuideLst xmlns:p15="http://schemas.microsoft.com/office/powerpoint/2012/main">
        <p15:guide id="1" pos="87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D09D29B-EA3B-61F2-E46E-FB4C06F33F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685"/>
            <a:ext cx="10702872" cy="7556165"/>
          </a:xfrm>
          <a:prstGeom prst="rect">
            <a:avLst/>
          </a:prstGeom>
        </p:spPr>
      </p:pic>
    </p:spTree>
    <p:extLst>
      <p:ext uri="{BB962C8B-B14F-4D97-AF65-F5344CB8AC3E}">
        <p14:creationId xmlns:p14="http://schemas.microsoft.com/office/powerpoint/2010/main" val="452673987"/>
      </p:ext>
    </p:extLst>
  </p:cSld>
  <p:clrMap bg1="lt1" tx1="dk1" bg2="lt2" tx2="dk2" accent1="accent1" accent2="accent2" accent3="accent3" accent4="accent4" accent5="accent5" accent6="accent6" hlink="hlink" folHlink="folHlink"/>
  <p:sldLayoutIdLst>
    <p:sldLayoutId id="2147483668" r:id="rId1"/>
    <p:sldLayoutId id="214748367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DA163E6-28F6-7187-E088-2C5778CC130F}"/>
              </a:ext>
            </a:extLst>
          </p:cNvPr>
          <p:cNvSpPr>
            <a:spLocks noGrp="1"/>
          </p:cNvSpPr>
          <p:nvPr>
            <p:ph type="sldNum" sz="quarter" idx="4"/>
          </p:nvPr>
        </p:nvSpPr>
        <p:spPr>
          <a:xfrm>
            <a:off x="7551738" y="7010400"/>
            <a:ext cx="2406650" cy="401638"/>
          </a:xfrm>
          <a:prstGeom prst="rect">
            <a:avLst/>
          </a:prstGeom>
        </p:spPr>
        <p:txBody>
          <a:bodyPr vert="horz" lIns="91440" tIns="45720" rIns="91440" bIns="45720" rtlCol="0" anchor="ctr"/>
          <a:lstStyle>
            <a:lvl1pPr algn="r">
              <a:defRPr sz="900" b="1" i="0">
                <a:solidFill>
                  <a:schemeClr val="tx1"/>
                </a:solidFill>
                <a:latin typeface="Helvetica" pitchFamily="2" charset="0"/>
              </a:defRPr>
            </a:lvl1pPr>
          </a:lstStyle>
          <a:p>
            <a:fld id="{C966D0E2-3F99-204B-B38B-5391B33D6293}" type="slidenum">
              <a:rPr lang="fr-FR" smtClean="0"/>
              <a:pPr/>
              <a:t>‹N°›</a:t>
            </a:fld>
            <a:endParaRPr lang="fr-FR" dirty="0"/>
          </a:p>
        </p:txBody>
      </p:sp>
      <p:pic>
        <p:nvPicPr>
          <p:cNvPr id="11" name="Image 10">
            <a:extLst>
              <a:ext uri="{FF2B5EF4-FFF2-40B4-BE49-F238E27FC236}">
                <a16:creationId xmlns:a16="http://schemas.microsoft.com/office/drawing/2014/main" id="{1BCE19E3-6407-5EC8-BC6B-9E117A8C5B77}"/>
              </a:ext>
            </a:extLst>
          </p:cNvPr>
          <p:cNvPicPr>
            <a:picLocks noChangeAspect="1"/>
          </p:cNvPicPr>
          <p:nvPr userDrawn="1"/>
        </p:nvPicPr>
        <p:blipFill>
          <a:blip r:embed="rId6"/>
          <a:stretch>
            <a:fillRect/>
          </a:stretch>
        </p:blipFill>
        <p:spPr>
          <a:xfrm>
            <a:off x="622300" y="6767793"/>
            <a:ext cx="1140459" cy="485213"/>
          </a:xfrm>
          <a:prstGeom prst="rect">
            <a:avLst/>
          </a:prstGeom>
        </p:spPr>
      </p:pic>
    </p:spTree>
    <p:extLst>
      <p:ext uri="{BB962C8B-B14F-4D97-AF65-F5344CB8AC3E}">
        <p14:creationId xmlns:p14="http://schemas.microsoft.com/office/powerpoint/2010/main" val="2797204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9.png"/><Relationship Id="rId7"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tiff"/><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9">
            <a:extLst>
              <a:ext uri="{FF2B5EF4-FFF2-40B4-BE49-F238E27FC236}">
                <a16:creationId xmlns:a16="http://schemas.microsoft.com/office/drawing/2014/main" id="{04665A23-15F8-75C2-94AD-F71522A1F7B7}"/>
              </a:ext>
            </a:extLst>
          </p:cNvPr>
          <p:cNvSpPr txBox="1"/>
          <p:nvPr/>
        </p:nvSpPr>
        <p:spPr>
          <a:xfrm>
            <a:off x="4142555" y="6424877"/>
            <a:ext cx="686435" cy="185948"/>
          </a:xfrm>
          <a:prstGeom prst="rect">
            <a:avLst/>
          </a:prstGeom>
        </p:spPr>
        <p:txBody>
          <a:bodyPr vert="horz" wrap="square" lIns="0" tIns="16510" rIns="0" bIns="0" rtlCol="0">
            <a:spAutoFit/>
          </a:bodyPr>
          <a:lstStyle/>
          <a:p>
            <a:pPr marL="12700">
              <a:lnSpc>
                <a:spcPct val="100000"/>
              </a:lnSpc>
              <a:spcBef>
                <a:spcPts val="130"/>
              </a:spcBef>
            </a:pPr>
            <a:r>
              <a:rPr sz="1100" dirty="0">
                <a:solidFill>
                  <a:srgbClr val="231F20"/>
                </a:solidFill>
                <a:latin typeface="Helvetica Light" panose="020B0403020202020204" pitchFamily="34" charset="0"/>
                <a:cs typeface="Marianne"/>
              </a:rPr>
              <a:t>Piloté</a:t>
            </a:r>
            <a:r>
              <a:rPr sz="1100" spc="40" dirty="0">
                <a:solidFill>
                  <a:srgbClr val="231F20"/>
                </a:solidFill>
                <a:latin typeface="Helvetica Light" panose="020B0403020202020204" pitchFamily="34" charset="0"/>
                <a:cs typeface="Marianne"/>
              </a:rPr>
              <a:t> </a:t>
            </a:r>
            <a:r>
              <a:rPr sz="1100" spc="-25" dirty="0">
                <a:solidFill>
                  <a:srgbClr val="231F20"/>
                </a:solidFill>
                <a:latin typeface="Helvetica Light" panose="020B0403020202020204" pitchFamily="34" charset="0"/>
                <a:cs typeface="Marianne"/>
              </a:rPr>
              <a:t>par</a:t>
            </a:r>
            <a:endParaRPr sz="1100" dirty="0">
              <a:latin typeface="Helvetica Light" panose="020B0403020202020204" pitchFamily="34" charset="0"/>
              <a:cs typeface="Marianne"/>
            </a:endParaRPr>
          </a:p>
        </p:txBody>
      </p:sp>
      <p:sp>
        <p:nvSpPr>
          <p:cNvPr id="3" name="object 40">
            <a:extLst>
              <a:ext uri="{FF2B5EF4-FFF2-40B4-BE49-F238E27FC236}">
                <a16:creationId xmlns:a16="http://schemas.microsoft.com/office/drawing/2014/main" id="{474BAC64-6B8A-6EB7-A525-7EFD60C03E0E}"/>
              </a:ext>
            </a:extLst>
          </p:cNvPr>
          <p:cNvSpPr/>
          <p:nvPr/>
        </p:nvSpPr>
        <p:spPr>
          <a:xfrm>
            <a:off x="5254116" y="6473442"/>
            <a:ext cx="0" cy="803275"/>
          </a:xfrm>
          <a:custGeom>
            <a:avLst/>
            <a:gdLst/>
            <a:ahLst/>
            <a:cxnLst/>
            <a:rect l="l" t="t" r="r" b="b"/>
            <a:pathLst>
              <a:path h="803275">
                <a:moveTo>
                  <a:pt x="0" y="0"/>
                </a:moveTo>
                <a:lnTo>
                  <a:pt x="0" y="802805"/>
                </a:lnTo>
              </a:path>
            </a:pathLst>
          </a:custGeom>
          <a:ln w="7747">
            <a:solidFill>
              <a:srgbClr val="231F20"/>
            </a:solidFill>
          </a:ln>
        </p:spPr>
        <p:txBody>
          <a:bodyPr wrap="square" lIns="0" tIns="0" rIns="0" bIns="0" rtlCol="0"/>
          <a:lstStyle/>
          <a:p>
            <a:endParaRPr/>
          </a:p>
        </p:txBody>
      </p:sp>
      <p:pic>
        <p:nvPicPr>
          <p:cNvPr id="4" name="Image 3">
            <a:extLst>
              <a:ext uri="{FF2B5EF4-FFF2-40B4-BE49-F238E27FC236}">
                <a16:creationId xmlns:a16="http://schemas.microsoft.com/office/drawing/2014/main" id="{5D34BD77-5D98-FCCE-26B1-1D4FC3402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900" y="6372225"/>
            <a:ext cx="1228316" cy="1020315"/>
          </a:xfrm>
          <a:prstGeom prst="rect">
            <a:avLst/>
          </a:prstGeom>
        </p:spPr>
      </p:pic>
      <p:pic>
        <p:nvPicPr>
          <p:cNvPr id="6" name="Image 5">
            <a:extLst>
              <a:ext uri="{FF2B5EF4-FFF2-40B4-BE49-F238E27FC236}">
                <a16:creationId xmlns:a16="http://schemas.microsoft.com/office/drawing/2014/main" id="{9ECAA203-01BF-B413-61BF-10BD83A0D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3144" y="6392755"/>
            <a:ext cx="1175111" cy="413184"/>
          </a:xfrm>
          <a:prstGeom prst="rect">
            <a:avLst/>
          </a:prstGeom>
        </p:spPr>
      </p:pic>
      <p:pic>
        <p:nvPicPr>
          <p:cNvPr id="7" name="Image 6">
            <a:extLst>
              <a:ext uri="{FF2B5EF4-FFF2-40B4-BE49-F238E27FC236}">
                <a16:creationId xmlns:a16="http://schemas.microsoft.com/office/drawing/2014/main" id="{72FE8EE6-A6F0-CAA8-ADA6-DAC812F7D776}"/>
              </a:ext>
            </a:extLst>
          </p:cNvPr>
          <p:cNvPicPr>
            <a:picLocks noChangeAspect="1"/>
          </p:cNvPicPr>
          <p:nvPr/>
        </p:nvPicPr>
        <p:blipFill>
          <a:blip r:embed="rId5"/>
          <a:stretch>
            <a:fillRect/>
          </a:stretch>
        </p:blipFill>
        <p:spPr>
          <a:xfrm>
            <a:off x="548641" y="415711"/>
            <a:ext cx="3121659" cy="1328124"/>
          </a:xfrm>
          <a:prstGeom prst="rect">
            <a:avLst/>
          </a:prstGeom>
        </p:spPr>
      </p:pic>
      <p:sp>
        <p:nvSpPr>
          <p:cNvPr id="8" name="object 24">
            <a:extLst>
              <a:ext uri="{FF2B5EF4-FFF2-40B4-BE49-F238E27FC236}">
                <a16:creationId xmlns:a16="http://schemas.microsoft.com/office/drawing/2014/main" id="{2089BF75-9C2B-42B6-AE7D-777EE35F1B47}"/>
              </a:ext>
            </a:extLst>
          </p:cNvPr>
          <p:cNvSpPr txBox="1">
            <a:spLocks/>
          </p:cNvSpPr>
          <p:nvPr/>
        </p:nvSpPr>
        <p:spPr>
          <a:xfrm>
            <a:off x="5949411" y="3044855"/>
            <a:ext cx="3683635" cy="944880"/>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4"/>
              </a:spcBef>
            </a:pPr>
            <a:r>
              <a:rPr lang="fr-FR" sz="3000" b="1" spc="-10" dirty="0">
                <a:solidFill>
                  <a:schemeClr val="bg1"/>
                </a:solidFill>
                <a:latin typeface="Helvetica" pitchFamily="2" charset="0"/>
              </a:rPr>
              <a:t>DOSSIER</a:t>
            </a:r>
            <a:endParaRPr lang="fr-FR" sz="3000" b="1" dirty="0">
              <a:solidFill>
                <a:schemeClr val="bg1"/>
              </a:solidFill>
              <a:latin typeface="Helvetica" pitchFamily="2" charset="0"/>
            </a:endParaRPr>
          </a:p>
          <a:p>
            <a:pPr marL="12700">
              <a:lnSpc>
                <a:spcPct val="100000"/>
              </a:lnSpc>
              <a:spcBef>
                <a:spcPts val="20"/>
              </a:spcBef>
            </a:pPr>
            <a:r>
              <a:rPr lang="fr-FR" sz="3000" b="1" dirty="0">
                <a:solidFill>
                  <a:schemeClr val="bg1"/>
                </a:solidFill>
                <a:latin typeface="Helvetica" pitchFamily="2" charset="0"/>
              </a:rPr>
              <a:t>DE </a:t>
            </a:r>
            <a:r>
              <a:rPr lang="fr-FR" sz="3000" b="1" spc="-25" dirty="0">
                <a:solidFill>
                  <a:schemeClr val="bg1"/>
                </a:solidFill>
                <a:latin typeface="Helvetica" pitchFamily="2" charset="0"/>
              </a:rPr>
              <a:t>PRESENTATION</a:t>
            </a:r>
            <a:endParaRPr lang="fr-FR" sz="3000" b="1" dirty="0">
              <a:solidFill>
                <a:schemeClr val="bg1"/>
              </a:solidFill>
              <a:latin typeface="Helvetica" pitchFamily="2" charset="0"/>
            </a:endParaRPr>
          </a:p>
        </p:txBody>
      </p:sp>
      <p:sp>
        <p:nvSpPr>
          <p:cNvPr id="9" name="object 25">
            <a:extLst>
              <a:ext uri="{FF2B5EF4-FFF2-40B4-BE49-F238E27FC236}">
                <a16:creationId xmlns:a16="http://schemas.microsoft.com/office/drawing/2014/main" id="{A29D7AA2-BEDD-D864-23C6-EED188D6C908}"/>
              </a:ext>
            </a:extLst>
          </p:cNvPr>
          <p:cNvSpPr txBox="1"/>
          <p:nvPr/>
        </p:nvSpPr>
        <p:spPr>
          <a:xfrm>
            <a:off x="5949410" y="4027144"/>
            <a:ext cx="2521489" cy="366767"/>
          </a:xfrm>
          <a:prstGeom prst="rect">
            <a:avLst/>
          </a:prstGeom>
        </p:spPr>
        <p:txBody>
          <a:bodyPr vert="horz" wrap="square" lIns="0" tIns="12700" rIns="0" bIns="0" rtlCol="0">
            <a:spAutoFit/>
          </a:bodyPr>
          <a:lstStyle/>
          <a:p>
            <a:pPr marL="12700">
              <a:lnSpc>
                <a:spcPct val="100000"/>
              </a:lnSpc>
              <a:spcBef>
                <a:spcPts val="100"/>
              </a:spcBef>
            </a:pPr>
            <a:r>
              <a:rPr lang="fr-FR" sz="2300" dirty="0">
                <a:solidFill>
                  <a:srgbClr val="FFFFFF"/>
                </a:solidFill>
                <a:latin typeface="Helvetica Light" panose="020B0403020202020204" pitchFamily="34" charset="0"/>
                <a:cs typeface="Marianne Light"/>
              </a:rPr>
              <a:t>AOUT</a:t>
            </a:r>
            <a:r>
              <a:rPr sz="2300" spc="-10" dirty="0">
                <a:solidFill>
                  <a:srgbClr val="FFFFFF"/>
                </a:solidFill>
                <a:latin typeface="Helvetica Light" panose="020B0403020202020204" pitchFamily="34" charset="0"/>
                <a:cs typeface="Marianne Light"/>
              </a:rPr>
              <a:t> </a:t>
            </a:r>
            <a:r>
              <a:rPr sz="2300" spc="-20" dirty="0">
                <a:solidFill>
                  <a:srgbClr val="FFFFFF"/>
                </a:solidFill>
                <a:latin typeface="Helvetica Light" panose="020B0403020202020204" pitchFamily="34" charset="0"/>
                <a:cs typeface="Marianne Light"/>
              </a:rPr>
              <a:t>2024</a:t>
            </a:r>
            <a:endParaRPr sz="2300" dirty="0">
              <a:latin typeface="Helvetica Light" panose="020B0403020202020204" pitchFamily="34" charset="0"/>
              <a:cs typeface="Marianne Light"/>
            </a:endParaRPr>
          </a:p>
        </p:txBody>
      </p:sp>
      <p:sp>
        <p:nvSpPr>
          <p:cNvPr id="10" name="ZoneTexte 9">
            <a:extLst>
              <a:ext uri="{FF2B5EF4-FFF2-40B4-BE49-F238E27FC236}">
                <a16:creationId xmlns:a16="http://schemas.microsoft.com/office/drawing/2014/main" id="{55622CBD-07C1-EE94-991E-D54F81C86F73}"/>
              </a:ext>
            </a:extLst>
          </p:cNvPr>
          <p:cNvSpPr txBox="1"/>
          <p:nvPr/>
        </p:nvSpPr>
        <p:spPr>
          <a:xfrm rot="16200000">
            <a:off x="-520700" y="5403591"/>
            <a:ext cx="1447801" cy="184666"/>
          </a:xfrm>
          <a:prstGeom prst="rect">
            <a:avLst/>
          </a:prstGeom>
          <a:noFill/>
        </p:spPr>
        <p:txBody>
          <a:bodyPr wrap="square" rtlCol="0">
            <a:spAutoFit/>
          </a:bodyPr>
          <a:lstStyle/>
          <a:p>
            <a:r>
              <a:rPr lang="fr-FR" sz="600" dirty="0">
                <a:solidFill>
                  <a:schemeClr val="bg1"/>
                </a:solidFill>
                <a:effectLst/>
                <a:latin typeface="Helvetica" pitchFamily="2" charset="0"/>
              </a:rPr>
              <a:t>© </a:t>
            </a:r>
            <a:r>
              <a:rPr lang="fr-FR" sz="600" dirty="0" err="1">
                <a:solidFill>
                  <a:schemeClr val="bg1"/>
                </a:solidFill>
                <a:latin typeface="Helvetica" pitchFamily="2" charset="0"/>
              </a:rPr>
              <a:t>Istock</a:t>
            </a:r>
            <a:r>
              <a:rPr lang="fr-FR" sz="600" dirty="0">
                <a:solidFill>
                  <a:schemeClr val="bg1"/>
                </a:solidFill>
                <a:latin typeface="Helvetica" pitchFamily="2" charset="0"/>
              </a:rPr>
              <a:t> / </a:t>
            </a:r>
            <a:r>
              <a:rPr lang="fr-FR" sz="600" dirty="0" err="1">
                <a:solidFill>
                  <a:schemeClr val="bg1"/>
                </a:solidFill>
              </a:rPr>
              <a:t>jacoblund</a:t>
            </a:r>
            <a:endParaRPr lang="fr-FR" sz="600" dirty="0">
              <a:solidFill>
                <a:schemeClr val="bg1"/>
              </a:solidFill>
              <a:latin typeface="Helvetica" pitchFamily="2" charset="0"/>
            </a:endParaRPr>
          </a:p>
        </p:txBody>
      </p:sp>
      <p:pic>
        <p:nvPicPr>
          <p:cNvPr id="11" name="Image 10">
            <a:extLst>
              <a:ext uri="{FF2B5EF4-FFF2-40B4-BE49-F238E27FC236}">
                <a16:creationId xmlns:a16="http://schemas.microsoft.com/office/drawing/2014/main" id="{0F665B2D-6A21-4AF4-B314-78FBC131C5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0559" y="6448425"/>
            <a:ext cx="1280341" cy="307506"/>
          </a:xfrm>
          <a:prstGeom prst="rect">
            <a:avLst/>
          </a:prstGeom>
        </p:spPr>
      </p:pic>
    </p:spTree>
    <p:extLst>
      <p:ext uri="{BB962C8B-B14F-4D97-AF65-F5344CB8AC3E}">
        <p14:creationId xmlns:p14="http://schemas.microsoft.com/office/powerpoint/2010/main" val="301108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086A7AA-DDE3-D27C-0E81-76B634A19A9F}"/>
              </a:ext>
            </a:extLst>
          </p:cNvPr>
          <p:cNvSpPr>
            <a:spLocks noGrp="1"/>
          </p:cNvSpPr>
          <p:nvPr>
            <p:ph type="sldNum" sz="quarter" idx="12"/>
          </p:nvPr>
        </p:nvSpPr>
        <p:spPr/>
        <p:txBody>
          <a:bodyPr/>
          <a:lstStyle/>
          <a:p>
            <a:fld id="{C966D0E2-3F99-204B-B38B-5391B33D6293}" type="slidenum">
              <a:rPr lang="fr-FR" smtClean="0"/>
              <a:t>10</a:t>
            </a:fld>
            <a:endParaRPr lang="fr-FR"/>
          </a:p>
        </p:txBody>
      </p:sp>
      <p:sp>
        <p:nvSpPr>
          <p:cNvPr id="3" name="object 18">
            <a:extLst>
              <a:ext uri="{FF2B5EF4-FFF2-40B4-BE49-F238E27FC236}">
                <a16:creationId xmlns:a16="http://schemas.microsoft.com/office/drawing/2014/main" id="{7718D495-A23F-1AAA-498B-1F528CF2F21C}"/>
              </a:ext>
            </a:extLst>
          </p:cNvPr>
          <p:cNvSpPr txBox="1"/>
          <p:nvPr/>
        </p:nvSpPr>
        <p:spPr>
          <a:xfrm rot="21300000">
            <a:off x="1444232" y="740059"/>
            <a:ext cx="3756254" cy="901746"/>
          </a:xfrm>
          <a:prstGeom prst="rect">
            <a:avLst/>
          </a:prstGeom>
        </p:spPr>
        <p:txBody>
          <a:bodyPr vert="horz" wrap="square" lIns="0" tIns="0" rIns="0" bIns="0" rtlCol="0">
            <a:noAutofit/>
          </a:bodyPr>
          <a:lstStyle/>
          <a:p>
            <a:r>
              <a:rPr lang="fr-FR" sz="2400" b="1" dirty="0">
                <a:solidFill>
                  <a:schemeClr val="bg1"/>
                </a:solidFill>
                <a:effectLst/>
                <a:latin typeface="Helvetica" pitchFamily="2" charset="0"/>
              </a:rPr>
              <a:t>POUR ALLER </a:t>
            </a:r>
            <a:br>
              <a:rPr lang="fr-FR" sz="2400" b="1" dirty="0">
                <a:solidFill>
                  <a:schemeClr val="bg1"/>
                </a:solidFill>
                <a:effectLst/>
                <a:latin typeface="Helvetica" pitchFamily="2" charset="0"/>
              </a:rPr>
            </a:br>
            <a:r>
              <a:rPr lang="fr-FR" sz="2400" b="1" dirty="0">
                <a:solidFill>
                  <a:schemeClr val="bg1"/>
                </a:solidFill>
                <a:effectLst/>
                <a:latin typeface="Helvetica" pitchFamily="2" charset="0"/>
              </a:rPr>
              <a:t>PLUS LOIN</a:t>
            </a:r>
          </a:p>
        </p:txBody>
      </p:sp>
      <p:sp>
        <p:nvSpPr>
          <p:cNvPr id="4" name="object 2">
            <a:extLst>
              <a:ext uri="{FF2B5EF4-FFF2-40B4-BE49-F238E27FC236}">
                <a16:creationId xmlns:a16="http://schemas.microsoft.com/office/drawing/2014/main" id="{3E4C4F4F-E588-24D9-3CC0-A0AF891480A6}"/>
              </a:ext>
            </a:extLst>
          </p:cNvPr>
          <p:cNvSpPr txBox="1"/>
          <p:nvPr/>
        </p:nvSpPr>
        <p:spPr>
          <a:xfrm>
            <a:off x="1409559" y="2306581"/>
            <a:ext cx="6258560" cy="2321560"/>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FFFFFF"/>
                </a:solidFill>
                <a:latin typeface="Helvetica" pitchFamily="2" charset="0"/>
                <a:cs typeface="Marianne ExtraBold"/>
              </a:rPr>
              <a:t>En</a:t>
            </a:r>
            <a:r>
              <a:rPr sz="2500" b="1" spc="-2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savoir</a:t>
            </a:r>
            <a:r>
              <a:rPr sz="2500" b="1" spc="-2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plus</a:t>
            </a:r>
            <a:r>
              <a:rPr sz="2500" b="1" spc="-15"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sur</a:t>
            </a:r>
            <a:r>
              <a:rPr sz="2500" b="1" spc="-2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le</a:t>
            </a:r>
            <a:r>
              <a:rPr sz="2500" b="1" spc="-20" dirty="0">
                <a:solidFill>
                  <a:srgbClr val="FFFFFF"/>
                </a:solidFill>
                <a:latin typeface="Helvetica" pitchFamily="2" charset="0"/>
                <a:cs typeface="Marianne ExtraBold"/>
              </a:rPr>
              <a:t> </a:t>
            </a:r>
            <a:r>
              <a:rPr sz="2500" b="1" spc="-10" dirty="0">
                <a:solidFill>
                  <a:srgbClr val="FFFFFF"/>
                </a:solidFill>
                <a:latin typeface="Helvetica" pitchFamily="2" charset="0"/>
                <a:cs typeface="Marianne ExtraBold"/>
              </a:rPr>
              <a:t>programme</a:t>
            </a:r>
            <a:endParaRPr sz="2500" b="1" dirty="0">
              <a:latin typeface="Helvetica" pitchFamily="2" charset="0"/>
              <a:cs typeface="Marianne ExtraBold"/>
            </a:endParaRPr>
          </a:p>
          <a:p>
            <a:pPr marL="12700">
              <a:lnSpc>
                <a:spcPct val="100000"/>
              </a:lnSpc>
              <a:spcBef>
                <a:spcPts val="100"/>
              </a:spcBef>
            </a:pPr>
            <a:r>
              <a:rPr sz="2500" b="1" dirty="0">
                <a:solidFill>
                  <a:srgbClr val="FFFFFF"/>
                </a:solidFill>
                <a:latin typeface="Helvetica" pitchFamily="2" charset="0"/>
                <a:cs typeface="Marianne ExtraBold"/>
              </a:rPr>
              <a:t>et</a:t>
            </a:r>
            <a:r>
              <a:rPr sz="2500" b="1" spc="-4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les</a:t>
            </a:r>
            <a:r>
              <a:rPr sz="2500" b="1" spc="-40" dirty="0">
                <a:solidFill>
                  <a:srgbClr val="FFFFFF"/>
                </a:solidFill>
                <a:latin typeface="Helvetica" pitchFamily="2" charset="0"/>
                <a:cs typeface="Marianne ExtraBold"/>
              </a:rPr>
              <a:t> </a:t>
            </a:r>
            <a:r>
              <a:rPr sz="2500" b="1" spc="-10" dirty="0">
                <a:solidFill>
                  <a:srgbClr val="FFFFFF"/>
                </a:solidFill>
                <a:latin typeface="Helvetica" pitchFamily="2" charset="0"/>
                <a:cs typeface="Marianne ExtraBold"/>
              </a:rPr>
              <a:t>ressources</a:t>
            </a:r>
            <a:r>
              <a:rPr sz="2500" b="1" spc="-4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mises</a:t>
            </a:r>
            <a:r>
              <a:rPr sz="2500" b="1" spc="-4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à</a:t>
            </a:r>
            <a:r>
              <a:rPr sz="2500" b="1" spc="-40" dirty="0">
                <a:solidFill>
                  <a:srgbClr val="FFFFFF"/>
                </a:solidFill>
                <a:latin typeface="Helvetica" pitchFamily="2" charset="0"/>
                <a:cs typeface="Marianne ExtraBold"/>
              </a:rPr>
              <a:t> </a:t>
            </a:r>
            <a:r>
              <a:rPr sz="2500" b="1" spc="-10" dirty="0">
                <a:solidFill>
                  <a:srgbClr val="FFFFFF"/>
                </a:solidFill>
                <a:latin typeface="Helvetica" pitchFamily="2" charset="0"/>
                <a:cs typeface="Marianne ExtraBold"/>
              </a:rPr>
              <a:t>disposition</a:t>
            </a:r>
            <a:endParaRPr sz="2500" b="1" dirty="0">
              <a:latin typeface="Helvetica" pitchFamily="2" charset="0"/>
              <a:cs typeface="Marianne ExtraBold"/>
            </a:endParaRPr>
          </a:p>
          <a:p>
            <a:pPr marL="12700">
              <a:lnSpc>
                <a:spcPct val="100000"/>
              </a:lnSpc>
              <a:spcBef>
                <a:spcPts val="100"/>
              </a:spcBef>
            </a:pPr>
            <a:r>
              <a:rPr sz="2500" spc="-10" dirty="0">
                <a:solidFill>
                  <a:srgbClr val="FFFFFF"/>
                </a:solidFill>
                <a:latin typeface="Helvetica" pitchFamily="2" charset="0"/>
                <a:cs typeface="Marianne"/>
              </a:rPr>
              <a:t>https://chiche.inria.fr</a:t>
            </a:r>
            <a:endParaRPr sz="2500" dirty="0">
              <a:latin typeface="Helvetica" pitchFamily="2" charset="0"/>
              <a:cs typeface="Marianne"/>
            </a:endParaRPr>
          </a:p>
          <a:p>
            <a:pPr marL="12700">
              <a:lnSpc>
                <a:spcPct val="100000"/>
              </a:lnSpc>
              <a:spcBef>
                <a:spcPts val="2780"/>
              </a:spcBef>
            </a:pPr>
            <a:r>
              <a:rPr sz="2500" b="1" dirty="0">
                <a:solidFill>
                  <a:srgbClr val="FFFFFF"/>
                </a:solidFill>
                <a:latin typeface="Helvetica" pitchFamily="2" charset="0"/>
                <a:cs typeface="Marianne ExtraBold"/>
              </a:rPr>
              <a:t>Demander</a:t>
            </a:r>
            <a:r>
              <a:rPr sz="2500" b="1" spc="-3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ou</a:t>
            </a:r>
            <a:r>
              <a:rPr sz="2500" b="1" spc="-3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proposer</a:t>
            </a:r>
            <a:r>
              <a:rPr sz="2500" b="1" spc="-30" dirty="0">
                <a:solidFill>
                  <a:srgbClr val="FFFFFF"/>
                </a:solidFill>
                <a:latin typeface="Helvetica" pitchFamily="2" charset="0"/>
                <a:cs typeface="Marianne ExtraBold"/>
              </a:rPr>
              <a:t> </a:t>
            </a:r>
            <a:r>
              <a:rPr sz="2500" b="1" dirty="0">
                <a:solidFill>
                  <a:srgbClr val="FFFFFF"/>
                </a:solidFill>
                <a:latin typeface="Helvetica" pitchFamily="2" charset="0"/>
                <a:cs typeface="Marianne ExtraBold"/>
              </a:rPr>
              <a:t>une</a:t>
            </a:r>
            <a:r>
              <a:rPr sz="2500" b="1" spc="-30" dirty="0">
                <a:solidFill>
                  <a:srgbClr val="FFFFFF"/>
                </a:solidFill>
                <a:latin typeface="Helvetica" pitchFamily="2" charset="0"/>
                <a:cs typeface="Marianne ExtraBold"/>
              </a:rPr>
              <a:t> </a:t>
            </a:r>
            <a:r>
              <a:rPr sz="2500" b="1" spc="-10" dirty="0">
                <a:solidFill>
                  <a:srgbClr val="FFFFFF"/>
                </a:solidFill>
                <a:latin typeface="Helvetica" pitchFamily="2" charset="0"/>
                <a:cs typeface="Marianne ExtraBold"/>
              </a:rPr>
              <a:t>intervention</a:t>
            </a:r>
            <a:endParaRPr sz="2500" b="1" dirty="0">
              <a:latin typeface="Helvetica" pitchFamily="2" charset="0"/>
              <a:cs typeface="Marianne ExtraBold"/>
            </a:endParaRPr>
          </a:p>
          <a:p>
            <a:pPr marL="12700">
              <a:lnSpc>
                <a:spcPct val="100000"/>
              </a:lnSpc>
              <a:spcBef>
                <a:spcPts val="100"/>
              </a:spcBef>
            </a:pPr>
            <a:r>
              <a:rPr sz="2500" spc="-25" dirty="0">
                <a:solidFill>
                  <a:srgbClr val="FFFFFF"/>
                </a:solidFill>
                <a:latin typeface="Helvetica" pitchFamily="2" charset="0"/>
                <a:cs typeface="Marianne"/>
              </a:rPr>
              <a:t>https://connexion-</a:t>
            </a:r>
            <a:r>
              <a:rPr sz="2500" spc="-10" dirty="0">
                <a:solidFill>
                  <a:srgbClr val="FFFFFF"/>
                </a:solidFill>
                <a:latin typeface="Helvetica" pitchFamily="2" charset="0"/>
                <a:cs typeface="Marianne"/>
              </a:rPr>
              <a:t>chiche.inria.fr/</a:t>
            </a:r>
            <a:endParaRPr sz="2500" dirty="0">
              <a:latin typeface="Helvetica" pitchFamily="2" charset="0"/>
              <a:cs typeface="Marianne"/>
            </a:endParaRPr>
          </a:p>
        </p:txBody>
      </p:sp>
    </p:spTree>
    <p:extLst>
      <p:ext uri="{BB962C8B-B14F-4D97-AF65-F5344CB8AC3E}">
        <p14:creationId xmlns:p14="http://schemas.microsoft.com/office/powerpoint/2010/main" val="422653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086A7AA-DDE3-D27C-0E81-76B634A19A9F}"/>
              </a:ext>
            </a:extLst>
          </p:cNvPr>
          <p:cNvSpPr>
            <a:spLocks noGrp="1"/>
          </p:cNvSpPr>
          <p:nvPr>
            <p:ph type="sldNum" sz="quarter" idx="12"/>
          </p:nvPr>
        </p:nvSpPr>
        <p:spPr/>
        <p:txBody>
          <a:bodyPr/>
          <a:lstStyle/>
          <a:p>
            <a:fld id="{C966D0E2-3F99-204B-B38B-5391B33D6293}" type="slidenum">
              <a:rPr lang="fr-FR" smtClean="0"/>
              <a:t>11</a:t>
            </a:fld>
            <a:endParaRPr lang="fr-FR"/>
          </a:p>
        </p:txBody>
      </p:sp>
      <p:sp>
        <p:nvSpPr>
          <p:cNvPr id="3" name="object 18">
            <a:extLst>
              <a:ext uri="{FF2B5EF4-FFF2-40B4-BE49-F238E27FC236}">
                <a16:creationId xmlns:a16="http://schemas.microsoft.com/office/drawing/2014/main" id="{7718D495-A23F-1AAA-498B-1F528CF2F21C}"/>
              </a:ext>
            </a:extLst>
          </p:cNvPr>
          <p:cNvSpPr txBox="1"/>
          <p:nvPr/>
        </p:nvSpPr>
        <p:spPr>
          <a:xfrm rot="21300000">
            <a:off x="1444232" y="740059"/>
            <a:ext cx="3756254" cy="901746"/>
          </a:xfrm>
          <a:prstGeom prst="rect">
            <a:avLst/>
          </a:prstGeom>
        </p:spPr>
        <p:txBody>
          <a:bodyPr vert="horz" wrap="square" lIns="0" tIns="0" rIns="0" bIns="0" rtlCol="0">
            <a:noAutofit/>
          </a:bodyPr>
          <a:lstStyle/>
          <a:p>
            <a:r>
              <a:rPr lang="fr-FR" sz="2400" b="1" dirty="0">
                <a:solidFill>
                  <a:schemeClr val="bg1"/>
                </a:solidFill>
                <a:effectLst/>
                <a:latin typeface="Helvetica" pitchFamily="2" charset="0"/>
              </a:rPr>
              <a:t>CONTACT</a:t>
            </a:r>
          </a:p>
        </p:txBody>
      </p:sp>
      <p:sp>
        <p:nvSpPr>
          <p:cNvPr id="4" name="object 2">
            <a:extLst>
              <a:ext uri="{FF2B5EF4-FFF2-40B4-BE49-F238E27FC236}">
                <a16:creationId xmlns:a16="http://schemas.microsoft.com/office/drawing/2014/main" id="{3E4C4F4F-E588-24D9-3CC0-A0AF891480A6}"/>
              </a:ext>
            </a:extLst>
          </p:cNvPr>
          <p:cNvSpPr txBox="1"/>
          <p:nvPr/>
        </p:nvSpPr>
        <p:spPr>
          <a:xfrm>
            <a:off x="1409558" y="2306581"/>
            <a:ext cx="7899541" cy="2479590"/>
          </a:xfrm>
          <a:prstGeom prst="rect">
            <a:avLst/>
          </a:prstGeom>
        </p:spPr>
        <p:txBody>
          <a:bodyPr vert="horz" wrap="square" lIns="0" tIns="12700" rIns="0" bIns="0" rtlCol="0">
            <a:spAutoFit/>
          </a:bodyPr>
          <a:lstStyle/>
          <a:p>
            <a:endParaRPr lang="fr-FR" sz="2400" b="1" dirty="0">
              <a:solidFill>
                <a:schemeClr val="bg1"/>
              </a:solidFill>
              <a:effectLst/>
              <a:latin typeface="Helvetica" pitchFamily="2" charset="0"/>
            </a:endParaRPr>
          </a:p>
          <a:p>
            <a:r>
              <a:rPr lang="fr-FR" sz="2000" b="1" dirty="0">
                <a:solidFill>
                  <a:schemeClr val="bg1"/>
                </a:solidFill>
                <a:effectLst/>
                <a:latin typeface="Helvetica" pitchFamily="2" charset="0"/>
              </a:rPr>
              <a:t>Prénom NOM </a:t>
            </a:r>
          </a:p>
          <a:p>
            <a:pPr>
              <a:lnSpc>
                <a:spcPct val="150000"/>
              </a:lnSpc>
            </a:pPr>
            <a:r>
              <a:rPr lang="fr-FR" sz="2000" dirty="0">
                <a:solidFill>
                  <a:schemeClr val="bg1"/>
                </a:solidFill>
                <a:effectLst/>
                <a:latin typeface="Helvetica" pitchFamily="2" charset="0"/>
              </a:rPr>
              <a:t>Fonction</a:t>
            </a:r>
          </a:p>
          <a:p>
            <a:pPr>
              <a:lnSpc>
                <a:spcPct val="150000"/>
              </a:lnSpc>
            </a:pPr>
            <a:r>
              <a:rPr lang="fr-FR" sz="2000" b="1" dirty="0">
                <a:solidFill>
                  <a:schemeClr val="bg1"/>
                </a:solidFill>
                <a:effectLst/>
                <a:latin typeface="Helvetica" pitchFamily="2" charset="0"/>
              </a:rPr>
              <a:t> Tél. :</a:t>
            </a:r>
            <a:endParaRPr lang="fr-FR" sz="2000" dirty="0">
              <a:solidFill>
                <a:schemeClr val="bg1"/>
              </a:solidFill>
              <a:effectLst/>
              <a:latin typeface="Helvetica" pitchFamily="2" charset="0"/>
            </a:endParaRPr>
          </a:p>
          <a:p>
            <a:pPr>
              <a:lnSpc>
                <a:spcPct val="150000"/>
              </a:lnSpc>
            </a:pPr>
            <a:r>
              <a:rPr lang="fr-FR" sz="2000" dirty="0">
                <a:solidFill>
                  <a:schemeClr val="bg1"/>
                </a:solidFill>
                <a:effectLst/>
                <a:latin typeface="Helvetica" pitchFamily="2" charset="0"/>
              </a:rPr>
              <a:t> </a:t>
            </a:r>
            <a:r>
              <a:rPr lang="fr-FR" sz="2000" b="1" dirty="0">
                <a:solidFill>
                  <a:schemeClr val="bg1"/>
                </a:solidFill>
                <a:effectLst/>
                <a:latin typeface="Helvetica" pitchFamily="2" charset="0"/>
              </a:rPr>
              <a:t>Mobile :</a:t>
            </a:r>
            <a:endParaRPr lang="fr-FR" sz="2000" dirty="0">
              <a:solidFill>
                <a:schemeClr val="bg1"/>
              </a:solidFill>
              <a:effectLst/>
              <a:latin typeface="Helvetica" pitchFamily="2" charset="0"/>
            </a:endParaRPr>
          </a:p>
          <a:p>
            <a:pPr>
              <a:lnSpc>
                <a:spcPct val="150000"/>
              </a:lnSpc>
            </a:pPr>
            <a:r>
              <a:rPr lang="fr-FR" sz="2000" b="1" dirty="0">
                <a:solidFill>
                  <a:schemeClr val="bg1"/>
                </a:solidFill>
                <a:effectLst/>
                <a:latin typeface="Helvetica" pitchFamily="2" charset="0"/>
              </a:rPr>
              <a:t> Courriel :</a:t>
            </a:r>
            <a:endParaRPr lang="fr-FR" sz="2000" dirty="0">
              <a:solidFill>
                <a:schemeClr val="bg1"/>
              </a:solidFill>
              <a:effectLst/>
              <a:latin typeface="Helvetica" pitchFamily="2" charset="0"/>
            </a:endParaRPr>
          </a:p>
        </p:txBody>
      </p:sp>
    </p:spTree>
    <p:extLst>
      <p:ext uri="{BB962C8B-B14F-4D97-AF65-F5344CB8AC3E}">
        <p14:creationId xmlns:p14="http://schemas.microsoft.com/office/powerpoint/2010/main" val="124631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35650A0-7B1B-630E-20B9-7DF3F35F9525}"/>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BC7C3264-79E3-D407-6A24-E4DD77BF9642}"/>
              </a:ext>
            </a:extLst>
          </p:cNvPr>
          <p:cNvSpPr>
            <a:spLocks noGrp="1"/>
          </p:cNvSpPr>
          <p:nvPr>
            <p:ph type="subTitle" idx="1"/>
          </p:nvPr>
        </p:nvSpPr>
        <p:spPr/>
        <p:txBody>
          <a:bodyPr/>
          <a:lstStyle/>
          <a:p>
            <a:endParaRPr lang="fr-FR"/>
          </a:p>
        </p:txBody>
      </p:sp>
      <p:sp>
        <p:nvSpPr>
          <p:cNvPr id="2" name="Espace réservé du numéro de diapositive 1">
            <a:extLst>
              <a:ext uri="{FF2B5EF4-FFF2-40B4-BE49-F238E27FC236}">
                <a16:creationId xmlns:a16="http://schemas.microsoft.com/office/drawing/2014/main" id="{19B477B3-0AE3-D0C8-2702-F63AB337EBCF}"/>
              </a:ext>
            </a:extLst>
          </p:cNvPr>
          <p:cNvSpPr>
            <a:spLocks noGrp="1"/>
          </p:cNvSpPr>
          <p:nvPr>
            <p:ph type="sldNum" sz="quarter" idx="12"/>
          </p:nvPr>
        </p:nvSpPr>
        <p:spPr/>
        <p:txBody>
          <a:bodyPr/>
          <a:lstStyle/>
          <a:p>
            <a:fld id="{C966D0E2-3F99-204B-B38B-5391B33D6293}" type="slidenum">
              <a:rPr lang="fr-FR" smtClean="0"/>
              <a:t>12</a:t>
            </a:fld>
            <a:endParaRPr lang="fr-FR"/>
          </a:p>
        </p:txBody>
      </p:sp>
    </p:spTree>
    <p:extLst>
      <p:ext uri="{BB962C8B-B14F-4D97-AF65-F5344CB8AC3E}">
        <p14:creationId xmlns:p14="http://schemas.microsoft.com/office/powerpoint/2010/main" val="373711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E7A3409-EAD9-6770-5A69-D1F39E811DA5}"/>
              </a:ext>
            </a:extLst>
          </p:cNvPr>
          <p:cNvSpPr>
            <a:spLocks noGrp="1"/>
          </p:cNvSpPr>
          <p:nvPr>
            <p:ph type="sldNum" sz="quarter" idx="12"/>
          </p:nvPr>
        </p:nvSpPr>
        <p:spPr/>
        <p:txBody>
          <a:bodyPr/>
          <a:lstStyle/>
          <a:p>
            <a:fld id="{C966D0E2-3F99-204B-B38B-5391B33D6293}" type="slidenum">
              <a:rPr lang="fr-FR" smtClean="0"/>
              <a:t>13</a:t>
            </a:fld>
            <a:endParaRPr lang="fr-FR"/>
          </a:p>
        </p:txBody>
      </p:sp>
    </p:spTree>
    <p:extLst>
      <p:ext uri="{BB962C8B-B14F-4D97-AF65-F5344CB8AC3E}">
        <p14:creationId xmlns:p14="http://schemas.microsoft.com/office/powerpoint/2010/main" val="254168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a:extLst>
              <a:ext uri="{FF2B5EF4-FFF2-40B4-BE49-F238E27FC236}">
                <a16:creationId xmlns:a16="http://schemas.microsoft.com/office/drawing/2014/main" id="{73BF1A4C-88E4-8B89-2D33-445BA32FDC51}"/>
              </a:ext>
            </a:extLst>
          </p:cNvPr>
          <p:cNvSpPr txBox="1"/>
          <p:nvPr/>
        </p:nvSpPr>
        <p:spPr>
          <a:xfrm>
            <a:off x="1908905" y="2105025"/>
            <a:ext cx="7437755" cy="2650469"/>
          </a:xfrm>
          <a:prstGeom prst="rect">
            <a:avLst/>
          </a:prstGeom>
        </p:spPr>
        <p:txBody>
          <a:bodyPr vert="horz" wrap="square" lIns="0" tIns="12700" rIns="0" bIns="0" rtlCol="0">
            <a:spAutoFit/>
          </a:bodyPr>
          <a:lstStyle/>
          <a:p>
            <a:pPr marL="12700" marR="2908300">
              <a:lnSpc>
                <a:spcPct val="114599"/>
              </a:lnSpc>
              <a:spcBef>
                <a:spcPts val="100"/>
              </a:spcBef>
              <a:tabLst>
                <a:tab pos="2257425" algn="l"/>
              </a:tabLst>
            </a:pPr>
            <a:r>
              <a:rPr b="1" dirty="0">
                <a:solidFill>
                  <a:srgbClr val="FFFFFF"/>
                </a:solidFill>
                <a:latin typeface="Helvetica" pitchFamily="2" charset="0"/>
                <a:cs typeface="Marianne ExtraBold"/>
              </a:rPr>
              <a:t>Un</a:t>
            </a:r>
            <a:r>
              <a:rPr b="1" spc="-5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programme</a:t>
            </a:r>
            <a:r>
              <a:rPr b="1" spc="-4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de</a:t>
            </a:r>
            <a:r>
              <a:rPr b="1" spc="-4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sensibilisation</a:t>
            </a:r>
            <a:r>
              <a:rPr b="1" spc="-4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aux</a:t>
            </a:r>
            <a:r>
              <a:rPr b="1" spc="-45" dirty="0">
                <a:solidFill>
                  <a:srgbClr val="FFFFFF"/>
                </a:solidFill>
                <a:latin typeface="Helvetica" pitchFamily="2" charset="0"/>
                <a:cs typeface="Marianne ExtraBold"/>
              </a:rPr>
              <a:t> </a:t>
            </a:r>
            <a:r>
              <a:rPr b="1" spc="-10" dirty="0">
                <a:solidFill>
                  <a:srgbClr val="FFFFFF"/>
                </a:solidFill>
                <a:latin typeface="Helvetica" pitchFamily="2" charset="0"/>
                <a:cs typeface="Marianne ExtraBold"/>
              </a:rPr>
              <a:t>sciences </a:t>
            </a:r>
            <a:r>
              <a:rPr b="1" dirty="0">
                <a:solidFill>
                  <a:srgbClr val="FFFFFF"/>
                </a:solidFill>
                <a:latin typeface="Helvetica" pitchFamily="2" charset="0"/>
                <a:cs typeface="Marianne ExtraBold"/>
              </a:rPr>
              <a:t>et</a:t>
            </a:r>
            <a:r>
              <a:rPr b="1" spc="-15" dirty="0">
                <a:solidFill>
                  <a:srgbClr val="FFFFFF"/>
                </a:solidFill>
                <a:latin typeface="Helvetica" pitchFamily="2" charset="0"/>
                <a:cs typeface="Marianne ExtraBold"/>
              </a:rPr>
              <a:t> </a:t>
            </a:r>
            <a:r>
              <a:rPr b="1" spc="-10" dirty="0">
                <a:solidFill>
                  <a:srgbClr val="FFFFFF"/>
                </a:solidFill>
                <a:latin typeface="Helvetica" pitchFamily="2" charset="0"/>
                <a:cs typeface="Marianne ExtraBold"/>
              </a:rPr>
              <a:t>technologies </a:t>
            </a:r>
            <a:r>
              <a:rPr b="1" dirty="0">
                <a:solidFill>
                  <a:srgbClr val="FFFFFF"/>
                </a:solidFill>
                <a:latin typeface="Helvetica" pitchFamily="2" charset="0"/>
                <a:cs typeface="Marianne ExtraBold"/>
              </a:rPr>
              <a:t>du</a:t>
            </a:r>
            <a:r>
              <a:rPr b="1" spc="-10" dirty="0">
                <a:solidFill>
                  <a:srgbClr val="FFFFFF"/>
                </a:solidFill>
                <a:latin typeface="Helvetica" pitchFamily="2" charset="0"/>
                <a:cs typeface="Marianne ExtraBold"/>
              </a:rPr>
              <a:t> numérique</a:t>
            </a:r>
            <a:endParaRPr b="1" dirty="0">
              <a:latin typeface="Helvetica" pitchFamily="2" charset="0"/>
              <a:cs typeface="Marianne ExtraBold"/>
            </a:endParaRPr>
          </a:p>
          <a:p>
            <a:pPr marL="15875">
              <a:lnSpc>
                <a:spcPct val="100000"/>
              </a:lnSpc>
              <a:spcBef>
                <a:spcPts val="1235"/>
              </a:spcBef>
            </a:pPr>
            <a:r>
              <a:rPr dirty="0">
                <a:solidFill>
                  <a:srgbClr val="FFFFFF"/>
                </a:solidFill>
                <a:latin typeface="Helvetica" pitchFamily="2" charset="0"/>
                <a:cs typeface="Marianne"/>
              </a:rPr>
              <a:t>Cible</a:t>
            </a:r>
            <a:r>
              <a:rPr spc="-55" dirty="0">
                <a:solidFill>
                  <a:srgbClr val="FFFFFF"/>
                </a:solidFill>
                <a:latin typeface="Helvetica" pitchFamily="2" charset="0"/>
                <a:cs typeface="Marianne"/>
              </a:rPr>
              <a:t> </a:t>
            </a:r>
            <a:r>
              <a:rPr dirty="0">
                <a:solidFill>
                  <a:srgbClr val="FFFFFF"/>
                </a:solidFill>
                <a:latin typeface="Helvetica" pitchFamily="2" charset="0"/>
                <a:cs typeface="Marianne"/>
              </a:rPr>
              <a:t>:</a:t>
            </a:r>
            <a:r>
              <a:rPr spc="-50" dirty="0">
                <a:solidFill>
                  <a:srgbClr val="FFFFFF"/>
                </a:solidFill>
                <a:latin typeface="Helvetica" pitchFamily="2" charset="0"/>
                <a:cs typeface="Marianne"/>
              </a:rPr>
              <a:t> </a:t>
            </a:r>
            <a:r>
              <a:rPr b="1" dirty="0">
                <a:solidFill>
                  <a:srgbClr val="FFFFFF"/>
                </a:solidFill>
                <a:latin typeface="Helvetica" pitchFamily="2" charset="0"/>
                <a:cs typeface="Marianne ExtraBold"/>
              </a:rPr>
              <a:t>élèves</a:t>
            </a:r>
            <a:r>
              <a:rPr b="1" spc="-5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de</a:t>
            </a:r>
            <a:r>
              <a:rPr b="1" spc="-5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seconde</a:t>
            </a:r>
            <a:r>
              <a:rPr b="1" spc="-5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des</a:t>
            </a:r>
            <a:r>
              <a:rPr b="1" spc="-50" dirty="0">
                <a:solidFill>
                  <a:srgbClr val="FFFFFF"/>
                </a:solidFill>
                <a:latin typeface="Helvetica" pitchFamily="2" charset="0"/>
                <a:cs typeface="Marianne ExtraBold"/>
              </a:rPr>
              <a:t> </a:t>
            </a:r>
            <a:r>
              <a:rPr b="1" spc="-10" dirty="0">
                <a:solidFill>
                  <a:srgbClr val="FFFFFF"/>
                </a:solidFill>
                <a:latin typeface="Helvetica" pitchFamily="2" charset="0"/>
                <a:cs typeface="Marianne ExtraBold"/>
              </a:rPr>
              <a:t>lycées</a:t>
            </a:r>
            <a:r>
              <a:rPr b="1" spc="-55" dirty="0">
                <a:solidFill>
                  <a:srgbClr val="FFFFFF"/>
                </a:solidFill>
                <a:latin typeface="Helvetica" pitchFamily="2" charset="0"/>
                <a:cs typeface="Marianne ExtraBold"/>
              </a:rPr>
              <a:t> </a:t>
            </a:r>
            <a:r>
              <a:rPr b="1" spc="-10" dirty="0">
                <a:solidFill>
                  <a:srgbClr val="FFFFFF"/>
                </a:solidFill>
                <a:latin typeface="Helvetica" pitchFamily="2" charset="0"/>
                <a:cs typeface="Marianne ExtraBold"/>
              </a:rPr>
              <a:t>d’EGT</a:t>
            </a:r>
            <a:endParaRPr b="1" dirty="0">
              <a:latin typeface="Helvetica" pitchFamily="2" charset="0"/>
              <a:cs typeface="Marianne ExtraBold"/>
            </a:endParaRPr>
          </a:p>
          <a:p>
            <a:pPr marL="15875">
              <a:lnSpc>
                <a:spcPct val="100000"/>
              </a:lnSpc>
              <a:spcBef>
                <a:spcPts val="1235"/>
              </a:spcBef>
            </a:pPr>
            <a:r>
              <a:rPr dirty="0">
                <a:solidFill>
                  <a:srgbClr val="FFFFFF"/>
                </a:solidFill>
                <a:latin typeface="Helvetica" pitchFamily="2" charset="0"/>
                <a:cs typeface="Marianne"/>
              </a:rPr>
              <a:t>Intervenants</a:t>
            </a:r>
            <a:r>
              <a:rPr spc="-20" dirty="0">
                <a:solidFill>
                  <a:srgbClr val="FFFFFF"/>
                </a:solidFill>
                <a:latin typeface="Helvetica" pitchFamily="2" charset="0"/>
                <a:cs typeface="Marianne"/>
              </a:rPr>
              <a:t> </a:t>
            </a:r>
            <a:r>
              <a:rPr dirty="0">
                <a:solidFill>
                  <a:srgbClr val="FFFFFF"/>
                </a:solidFill>
                <a:latin typeface="Helvetica" pitchFamily="2" charset="0"/>
                <a:cs typeface="Marianne"/>
              </a:rPr>
              <a:t>:</a:t>
            </a:r>
            <a:r>
              <a:rPr spc="-15" dirty="0">
                <a:solidFill>
                  <a:srgbClr val="FFFFFF"/>
                </a:solidFill>
                <a:latin typeface="Helvetica" pitchFamily="2" charset="0"/>
                <a:cs typeface="Marianne"/>
              </a:rPr>
              <a:t> </a:t>
            </a:r>
            <a:r>
              <a:rPr b="1" spc="-10" dirty="0">
                <a:solidFill>
                  <a:srgbClr val="FFFFFF"/>
                </a:solidFill>
                <a:latin typeface="Helvetica" pitchFamily="2" charset="0"/>
                <a:cs typeface="Marianne ExtraBold"/>
              </a:rPr>
              <a:t>scientifiques</a:t>
            </a:r>
            <a:r>
              <a:rPr b="1" spc="-1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de</a:t>
            </a:r>
            <a:r>
              <a:rPr b="1" spc="-1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l’Enseignement</a:t>
            </a:r>
            <a:r>
              <a:rPr b="1" spc="-2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supérieur</a:t>
            </a:r>
            <a:r>
              <a:rPr b="1" spc="-1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et</a:t>
            </a:r>
            <a:r>
              <a:rPr b="1" spc="-1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de</a:t>
            </a:r>
            <a:r>
              <a:rPr b="1" spc="-1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la</a:t>
            </a:r>
            <a:r>
              <a:rPr b="1" spc="-20" dirty="0">
                <a:solidFill>
                  <a:srgbClr val="FFFFFF"/>
                </a:solidFill>
                <a:latin typeface="Helvetica" pitchFamily="2" charset="0"/>
                <a:cs typeface="Marianne ExtraBold"/>
              </a:rPr>
              <a:t> </a:t>
            </a:r>
            <a:r>
              <a:rPr b="1" spc="-10" dirty="0">
                <a:solidFill>
                  <a:srgbClr val="FFFFFF"/>
                </a:solidFill>
                <a:latin typeface="Helvetica" pitchFamily="2" charset="0"/>
                <a:cs typeface="Marianne ExtraBold"/>
              </a:rPr>
              <a:t>Recherche</a:t>
            </a:r>
            <a:endParaRPr b="1" dirty="0">
              <a:latin typeface="Helvetica" pitchFamily="2" charset="0"/>
              <a:cs typeface="Marianne ExtraBold"/>
            </a:endParaRPr>
          </a:p>
          <a:p>
            <a:pPr marL="15875">
              <a:lnSpc>
                <a:spcPct val="100000"/>
              </a:lnSpc>
              <a:spcBef>
                <a:spcPts val="1240"/>
              </a:spcBef>
            </a:pPr>
            <a:r>
              <a:rPr dirty="0">
                <a:solidFill>
                  <a:srgbClr val="FFFFFF"/>
                </a:solidFill>
                <a:latin typeface="Helvetica" pitchFamily="2" charset="0"/>
                <a:cs typeface="Marianne"/>
              </a:rPr>
              <a:t>Phase</a:t>
            </a:r>
            <a:r>
              <a:rPr spc="-25" dirty="0">
                <a:solidFill>
                  <a:srgbClr val="FFFFFF"/>
                </a:solidFill>
                <a:latin typeface="Helvetica" pitchFamily="2" charset="0"/>
                <a:cs typeface="Marianne"/>
              </a:rPr>
              <a:t> </a:t>
            </a:r>
            <a:r>
              <a:rPr dirty="0">
                <a:solidFill>
                  <a:srgbClr val="FFFFFF"/>
                </a:solidFill>
                <a:latin typeface="Helvetica" pitchFamily="2" charset="0"/>
                <a:cs typeface="Marianne"/>
              </a:rPr>
              <a:t>pilote</a:t>
            </a:r>
            <a:r>
              <a:rPr spc="-20" dirty="0">
                <a:solidFill>
                  <a:srgbClr val="FFFFFF"/>
                </a:solidFill>
                <a:latin typeface="Helvetica" pitchFamily="2" charset="0"/>
                <a:cs typeface="Marianne"/>
              </a:rPr>
              <a:t> </a:t>
            </a:r>
            <a:r>
              <a:rPr spc="-40" dirty="0">
                <a:solidFill>
                  <a:srgbClr val="FFFFFF"/>
                </a:solidFill>
                <a:latin typeface="Helvetica" pitchFamily="2" charset="0"/>
                <a:cs typeface="Marianne"/>
              </a:rPr>
              <a:t>2021-</a:t>
            </a:r>
            <a:r>
              <a:rPr dirty="0">
                <a:solidFill>
                  <a:srgbClr val="FFFFFF"/>
                </a:solidFill>
                <a:latin typeface="Helvetica" pitchFamily="2" charset="0"/>
                <a:cs typeface="Marianne"/>
              </a:rPr>
              <a:t>2022</a:t>
            </a:r>
            <a:r>
              <a:rPr spc="-25" dirty="0">
                <a:solidFill>
                  <a:srgbClr val="FFFFFF"/>
                </a:solidFill>
                <a:latin typeface="Helvetica" pitchFamily="2" charset="0"/>
                <a:cs typeface="Marianne"/>
              </a:rPr>
              <a:t> </a:t>
            </a:r>
            <a:r>
              <a:rPr dirty="0">
                <a:solidFill>
                  <a:srgbClr val="FFFFFF"/>
                </a:solidFill>
                <a:latin typeface="Helvetica" pitchFamily="2" charset="0"/>
                <a:cs typeface="Marianne"/>
              </a:rPr>
              <a:t>et</a:t>
            </a:r>
            <a:r>
              <a:rPr spc="-20" dirty="0">
                <a:solidFill>
                  <a:srgbClr val="FFFFFF"/>
                </a:solidFill>
                <a:latin typeface="Helvetica" pitchFamily="2" charset="0"/>
                <a:cs typeface="Marianne"/>
              </a:rPr>
              <a:t> </a:t>
            </a:r>
            <a:r>
              <a:rPr spc="-50" dirty="0">
                <a:solidFill>
                  <a:srgbClr val="FFFFFF"/>
                </a:solidFill>
                <a:latin typeface="Helvetica" pitchFamily="2" charset="0"/>
                <a:cs typeface="Marianne"/>
              </a:rPr>
              <a:t>2022-</a:t>
            </a:r>
            <a:r>
              <a:rPr dirty="0">
                <a:solidFill>
                  <a:srgbClr val="FFFFFF"/>
                </a:solidFill>
                <a:latin typeface="Helvetica" pitchFamily="2" charset="0"/>
                <a:cs typeface="Marianne"/>
              </a:rPr>
              <a:t>2023</a:t>
            </a:r>
            <a:r>
              <a:rPr spc="-20" dirty="0">
                <a:solidFill>
                  <a:srgbClr val="FFFFFF"/>
                </a:solidFill>
                <a:latin typeface="Helvetica" pitchFamily="2" charset="0"/>
                <a:cs typeface="Marianne"/>
              </a:rPr>
              <a:t> </a:t>
            </a:r>
            <a:r>
              <a:rPr dirty="0">
                <a:solidFill>
                  <a:srgbClr val="FFFFFF"/>
                </a:solidFill>
                <a:latin typeface="Helvetica" pitchFamily="2" charset="0"/>
                <a:cs typeface="Marianne"/>
              </a:rPr>
              <a:t>:</a:t>
            </a:r>
            <a:r>
              <a:rPr spc="-25" dirty="0">
                <a:solidFill>
                  <a:srgbClr val="FFFFFF"/>
                </a:solidFill>
                <a:latin typeface="Helvetica" pitchFamily="2" charset="0"/>
                <a:cs typeface="Marianne"/>
              </a:rPr>
              <a:t> </a:t>
            </a:r>
            <a:r>
              <a:rPr b="1" dirty="0">
                <a:solidFill>
                  <a:srgbClr val="FFFFFF"/>
                </a:solidFill>
                <a:latin typeface="Helvetica" pitchFamily="2" charset="0"/>
                <a:cs typeface="Marianne ExtraBold"/>
              </a:rPr>
              <a:t>+</a:t>
            </a:r>
            <a:r>
              <a:rPr b="1" spc="-2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500</a:t>
            </a:r>
            <a:r>
              <a:rPr b="1" spc="-25" dirty="0">
                <a:solidFill>
                  <a:srgbClr val="FFFFFF"/>
                </a:solidFill>
                <a:latin typeface="Helvetica" pitchFamily="2" charset="0"/>
                <a:cs typeface="Marianne ExtraBold"/>
              </a:rPr>
              <a:t> </a:t>
            </a:r>
            <a:r>
              <a:rPr b="1" spc="-10" dirty="0">
                <a:solidFill>
                  <a:srgbClr val="FFFFFF"/>
                </a:solidFill>
                <a:latin typeface="Helvetica" pitchFamily="2" charset="0"/>
                <a:cs typeface="Marianne ExtraBold"/>
              </a:rPr>
              <a:t>classes</a:t>
            </a:r>
            <a:endParaRPr b="1" dirty="0">
              <a:latin typeface="Helvetica" pitchFamily="2" charset="0"/>
              <a:cs typeface="Marianne ExtraBold"/>
            </a:endParaRPr>
          </a:p>
          <a:p>
            <a:pPr marL="15875">
              <a:lnSpc>
                <a:spcPct val="100000"/>
              </a:lnSpc>
              <a:spcBef>
                <a:spcPts val="1235"/>
              </a:spcBef>
            </a:pPr>
            <a:r>
              <a:rPr dirty="0">
                <a:solidFill>
                  <a:srgbClr val="FFFFFF"/>
                </a:solidFill>
                <a:latin typeface="Helvetica" pitchFamily="2" charset="0"/>
                <a:cs typeface="Marianne"/>
              </a:rPr>
              <a:t>Année</a:t>
            </a:r>
            <a:r>
              <a:rPr spc="-35" dirty="0">
                <a:solidFill>
                  <a:srgbClr val="FFFFFF"/>
                </a:solidFill>
                <a:latin typeface="Helvetica" pitchFamily="2" charset="0"/>
                <a:cs typeface="Marianne"/>
              </a:rPr>
              <a:t> </a:t>
            </a:r>
            <a:r>
              <a:rPr spc="-10" dirty="0">
                <a:solidFill>
                  <a:srgbClr val="FFFFFF"/>
                </a:solidFill>
                <a:latin typeface="Helvetica" pitchFamily="2" charset="0"/>
                <a:cs typeface="Marianne"/>
              </a:rPr>
              <a:t>scolaire</a:t>
            </a:r>
            <a:r>
              <a:rPr spc="-30" dirty="0">
                <a:solidFill>
                  <a:srgbClr val="FFFFFF"/>
                </a:solidFill>
                <a:latin typeface="Helvetica" pitchFamily="2" charset="0"/>
                <a:cs typeface="Marianne"/>
              </a:rPr>
              <a:t> </a:t>
            </a:r>
            <a:r>
              <a:rPr spc="-35" dirty="0">
                <a:solidFill>
                  <a:srgbClr val="FFFFFF"/>
                </a:solidFill>
                <a:latin typeface="Helvetica" pitchFamily="2" charset="0"/>
                <a:cs typeface="Marianne"/>
              </a:rPr>
              <a:t>2023-</a:t>
            </a:r>
            <a:r>
              <a:rPr spc="-10" dirty="0">
                <a:solidFill>
                  <a:srgbClr val="FFFFFF"/>
                </a:solidFill>
                <a:latin typeface="Helvetica" pitchFamily="2" charset="0"/>
                <a:cs typeface="Marianne"/>
              </a:rPr>
              <a:t>2024</a:t>
            </a:r>
            <a:r>
              <a:rPr spc="-35" dirty="0">
                <a:solidFill>
                  <a:srgbClr val="FFFFFF"/>
                </a:solidFill>
                <a:latin typeface="Helvetica" pitchFamily="2" charset="0"/>
                <a:cs typeface="Marianne"/>
              </a:rPr>
              <a:t> </a:t>
            </a:r>
            <a:r>
              <a:rPr dirty="0">
                <a:solidFill>
                  <a:srgbClr val="FFFFFF"/>
                </a:solidFill>
                <a:latin typeface="Helvetica" pitchFamily="2" charset="0"/>
                <a:cs typeface="Marianne"/>
              </a:rPr>
              <a:t>:</a:t>
            </a:r>
            <a:r>
              <a:rPr spc="-30" dirty="0">
                <a:solidFill>
                  <a:srgbClr val="FFFFFF"/>
                </a:solidFill>
                <a:latin typeface="Helvetica" pitchFamily="2" charset="0"/>
                <a:cs typeface="Marianne"/>
              </a:rPr>
              <a:t> </a:t>
            </a:r>
            <a:r>
              <a:rPr b="1" dirty="0">
                <a:solidFill>
                  <a:srgbClr val="FFFFFF"/>
                </a:solidFill>
                <a:latin typeface="Helvetica" pitchFamily="2" charset="0"/>
                <a:cs typeface="Marianne ExtraBold"/>
              </a:rPr>
              <a:t>+350</a:t>
            </a:r>
            <a:r>
              <a:rPr b="1" spc="-3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classes,</a:t>
            </a:r>
            <a:r>
              <a:rPr b="1" spc="-3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a:t>
            </a:r>
            <a:r>
              <a:rPr b="1" spc="-30"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10</a:t>
            </a:r>
            <a:r>
              <a:rPr b="1" spc="-35" dirty="0">
                <a:solidFill>
                  <a:srgbClr val="FFFFFF"/>
                </a:solidFill>
                <a:latin typeface="Helvetica" pitchFamily="2" charset="0"/>
                <a:cs typeface="Marianne ExtraBold"/>
              </a:rPr>
              <a:t> </a:t>
            </a:r>
            <a:r>
              <a:rPr b="1" dirty="0">
                <a:solidFill>
                  <a:srgbClr val="FFFFFF"/>
                </a:solidFill>
                <a:latin typeface="Helvetica" pitchFamily="2" charset="0"/>
                <a:cs typeface="Marianne ExtraBold"/>
              </a:rPr>
              <a:t>500</a:t>
            </a:r>
            <a:r>
              <a:rPr b="1" spc="-30" dirty="0">
                <a:solidFill>
                  <a:srgbClr val="FFFFFF"/>
                </a:solidFill>
                <a:latin typeface="Helvetica" pitchFamily="2" charset="0"/>
                <a:cs typeface="Marianne ExtraBold"/>
              </a:rPr>
              <a:t> </a:t>
            </a:r>
            <a:r>
              <a:rPr b="1" spc="-10" dirty="0">
                <a:solidFill>
                  <a:srgbClr val="FFFFFF"/>
                </a:solidFill>
                <a:latin typeface="Helvetica" pitchFamily="2" charset="0"/>
                <a:cs typeface="Marianne ExtraBold"/>
              </a:rPr>
              <a:t>élèves</a:t>
            </a:r>
            <a:endParaRPr b="1" dirty="0">
              <a:latin typeface="Helvetica" pitchFamily="2" charset="0"/>
              <a:cs typeface="Marianne ExtraBold"/>
            </a:endParaRPr>
          </a:p>
        </p:txBody>
      </p:sp>
      <p:sp>
        <p:nvSpPr>
          <p:cNvPr id="13" name="object 16">
            <a:extLst>
              <a:ext uri="{FF2B5EF4-FFF2-40B4-BE49-F238E27FC236}">
                <a16:creationId xmlns:a16="http://schemas.microsoft.com/office/drawing/2014/main" id="{655A36F9-A408-8485-9814-483693C3329E}"/>
              </a:ext>
            </a:extLst>
          </p:cNvPr>
          <p:cNvSpPr txBox="1"/>
          <p:nvPr/>
        </p:nvSpPr>
        <p:spPr>
          <a:xfrm>
            <a:off x="1391394" y="5035055"/>
            <a:ext cx="7811134" cy="868044"/>
          </a:xfrm>
          <a:prstGeom prst="rect">
            <a:avLst/>
          </a:prstGeom>
        </p:spPr>
        <p:txBody>
          <a:bodyPr vert="horz" wrap="square" lIns="0" tIns="14604" rIns="0" bIns="0" rtlCol="0">
            <a:spAutoFit/>
          </a:bodyPr>
          <a:lstStyle/>
          <a:p>
            <a:pPr marL="12700" algn="ctr">
              <a:lnSpc>
                <a:spcPts val="3304"/>
              </a:lnSpc>
              <a:spcBef>
                <a:spcPts val="114"/>
              </a:spcBef>
            </a:pPr>
            <a:r>
              <a:rPr sz="2800" b="1" dirty="0">
                <a:solidFill>
                  <a:srgbClr val="FFFFFF"/>
                </a:solidFill>
                <a:latin typeface="Helvetica" pitchFamily="2" charset="0"/>
                <a:cs typeface="Marianne"/>
              </a:rPr>
              <a:t>Une</a:t>
            </a:r>
            <a:r>
              <a:rPr sz="2800" b="1" spc="-10" dirty="0">
                <a:solidFill>
                  <a:srgbClr val="FFFFFF"/>
                </a:solidFill>
                <a:latin typeface="Helvetica" pitchFamily="2" charset="0"/>
                <a:cs typeface="Marianne"/>
              </a:rPr>
              <a:t> </a:t>
            </a:r>
            <a:r>
              <a:rPr sz="2800" b="1" dirty="0">
                <a:solidFill>
                  <a:srgbClr val="FFFFFF"/>
                </a:solidFill>
                <a:latin typeface="Helvetica" pitchFamily="2" charset="0"/>
                <a:cs typeface="Marianne"/>
              </a:rPr>
              <a:t>ambition</a:t>
            </a:r>
            <a:r>
              <a:rPr sz="2800" b="1" spc="-10" dirty="0">
                <a:solidFill>
                  <a:srgbClr val="FFFFFF"/>
                </a:solidFill>
                <a:latin typeface="Helvetica" pitchFamily="2" charset="0"/>
                <a:cs typeface="Marianne"/>
              </a:rPr>
              <a:t> forte</a:t>
            </a:r>
            <a:endParaRPr sz="2800" b="1" dirty="0">
              <a:latin typeface="Helvetica" pitchFamily="2" charset="0"/>
              <a:cs typeface="Marianne"/>
            </a:endParaRPr>
          </a:p>
          <a:p>
            <a:pPr marL="12700" algn="ctr">
              <a:lnSpc>
                <a:spcPts val="3304"/>
              </a:lnSpc>
            </a:pPr>
            <a:r>
              <a:rPr sz="2800" b="1" dirty="0">
                <a:solidFill>
                  <a:srgbClr val="FFFFFF"/>
                </a:solidFill>
                <a:latin typeface="Helvetica" pitchFamily="2" charset="0"/>
                <a:cs typeface="Marianne"/>
              </a:rPr>
              <a:t>Déployer</a:t>
            </a:r>
            <a:r>
              <a:rPr sz="2800" b="1" spc="-65" dirty="0">
                <a:solidFill>
                  <a:srgbClr val="FFFFFF"/>
                </a:solidFill>
                <a:latin typeface="Helvetica" pitchFamily="2" charset="0"/>
                <a:cs typeface="Marianne"/>
              </a:rPr>
              <a:t> </a:t>
            </a:r>
            <a:r>
              <a:rPr sz="2800" b="1" dirty="0">
                <a:solidFill>
                  <a:srgbClr val="FFFFFF"/>
                </a:solidFill>
                <a:latin typeface="Helvetica" pitchFamily="2" charset="0"/>
                <a:cs typeface="Marianne"/>
              </a:rPr>
              <a:t>ce</a:t>
            </a:r>
            <a:r>
              <a:rPr sz="2800" b="1" spc="-55" dirty="0">
                <a:solidFill>
                  <a:srgbClr val="FFFFFF"/>
                </a:solidFill>
                <a:latin typeface="Helvetica" pitchFamily="2" charset="0"/>
                <a:cs typeface="Marianne"/>
              </a:rPr>
              <a:t> </a:t>
            </a:r>
            <a:r>
              <a:rPr sz="2800" b="1" dirty="0">
                <a:solidFill>
                  <a:srgbClr val="FFFFFF"/>
                </a:solidFill>
                <a:latin typeface="Helvetica" pitchFamily="2" charset="0"/>
                <a:cs typeface="Marianne"/>
              </a:rPr>
              <a:t>programme</a:t>
            </a:r>
            <a:r>
              <a:rPr sz="2800" b="1" spc="-50" dirty="0">
                <a:solidFill>
                  <a:srgbClr val="FFFFFF"/>
                </a:solidFill>
                <a:latin typeface="Helvetica" pitchFamily="2" charset="0"/>
                <a:cs typeface="Marianne"/>
              </a:rPr>
              <a:t> </a:t>
            </a:r>
            <a:r>
              <a:rPr sz="2800" b="1" dirty="0">
                <a:solidFill>
                  <a:srgbClr val="FFFFFF"/>
                </a:solidFill>
                <a:latin typeface="Helvetica" pitchFamily="2" charset="0"/>
                <a:cs typeface="Marianne"/>
              </a:rPr>
              <a:t>dans</a:t>
            </a:r>
            <a:r>
              <a:rPr sz="2800" b="1" spc="-55" dirty="0">
                <a:solidFill>
                  <a:srgbClr val="FFFFFF"/>
                </a:solidFill>
                <a:latin typeface="Helvetica" pitchFamily="2" charset="0"/>
                <a:cs typeface="Marianne"/>
              </a:rPr>
              <a:t> </a:t>
            </a:r>
            <a:r>
              <a:rPr sz="2800" b="1" dirty="0">
                <a:solidFill>
                  <a:srgbClr val="FFFFFF"/>
                </a:solidFill>
                <a:latin typeface="Helvetica" pitchFamily="2" charset="0"/>
                <a:cs typeface="Marianne"/>
              </a:rPr>
              <a:t>toute</a:t>
            </a:r>
            <a:r>
              <a:rPr sz="2800" b="1" spc="-55" dirty="0">
                <a:solidFill>
                  <a:srgbClr val="FFFFFF"/>
                </a:solidFill>
                <a:latin typeface="Helvetica" pitchFamily="2" charset="0"/>
                <a:cs typeface="Marianne"/>
              </a:rPr>
              <a:t> </a:t>
            </a:r>
            <a:r>
              <a:rPr sz="2800" b="1" dirty="0">
                <a:solidFill>
                  <a:srgbClr val="FFFFFF"/>
                </a:solidFill>
                <a:latin typeface="Helvetica" pitchFamily="2" charset="0"/>
                <a:cs typeface="Marianne"/>
              </a:rPr>
              <a:t>la</a:t>
            </a:r>
            <a:r>
              <a:rPr sz="2800" b="1" spc="-50" dirty="0">
                <a:solidFill>
                  <a:srgbClr val="FFFFFF"/>
                </a:solidFill>
                <a:latin typeface="Helvetica" pitchFamily="2" charset="0"/>
                <a:cs typeface="Marianne"/>
              </a:rPr>
              <a:t> </a:t>
            </a:r>
            <a:r>
              <a:rPr sz="2800" b="1" spc="-10" dirty="0">
                <a:solidFill>
                  <a:srgbClr val="FFFFFF"/>
                </a:solidFill>
                <a:latin typeface="Helvetica" pitchFamily="2" charset="0"/>
                <a:cs typeface="Marianne"/>
              </a:rPr>
              <a:t>France</a:t>
            </a:r>
            <a:endParaRPr sz="2800" b="1" dirty="0">
              <a:latin typeface="Helvetica" pitchFamily="2" charset="0"/>
              <a:cs typeface="Marianne"/>
            </a:endParaRPr>
          </a:p>
        </p:txBody>
      </p:sp>
      <p:sp>
        <p:nvSpPr>
          <p:cNvPr id="14" name="object 18">
            <a:extLst>
              <a:ext uri="{FF2B5EF4-FFF2-40B4-BE49-F238E27FC236}">
                <a16:creationId xmlns:a16="http://schemas.microsoft.com/office/drawing/2014/main" id="{7B84DCEC-B15D-6B5F-16B4-1B7302FDAC94}"/>
              </a:ext>
            </a:extLst>
          </p:cNvPr>
          <p:cNvSpPr txBox="1"/>
          <p:nvPr/>
        </p:nvSpPr>
        <p:spPr>
          <a:xfrm rot="21300000">
            <a:off x="1420592" y="759307"/>
            <a:ext cx="3362508" cy="340029"/>
          </a:xfrm>
          <a:prstGeom prst="rect">
            <a:avLst/>
          </a:prstGeom>
        </p:spPr>
        <p:txBody>
          <a:bodyPr vert="horz" wrap="square" lIns="0" tIns="0" rIns="0" bIns="0" rtlCol="0">
            <a:spAutoFit/>
          </a:bodyPr>
          <a:lstStyle/>
          <a:p>
            <a:pPr>
              <a:lnSpc>
                <a:spcPts val="2635"/>
              </a:lnSpc>
            </a:pPr>
            <a:r>
              <a:rPr sz="2400" b="1" dirty="0">
                <a:solidFill>
                  <a:srgbClr val="FFFFFF"/>
                </a:solidFill>
                <a:latin typeface="Helvetica" pitchFamily="2" charset="0"/>
                <a:cs typeface="Marianne ExtraBold"/>
              </a:rPr>
              <a:t>DE</a:t>
            </a:r>
            <a:r>
              <a:rPr sz="2400" b="1" spc="80" dirty="0">
                <a:solidFill>
                  <a:srgbClr val="FFFFFF"/>
                </a:solidFill>
                <a:latin typeface="Helvetica" pitchFamily="2" charset="0"/>
                <a:cs typeface="Marianne ExtraBold"/>
              </a:rPr>
              <a:t> </a:t>
            </a:r>
            <a:r>
              <a:rPr sz="2400" b="1" dirty="0">
                <a:solidFill>
                  <a:srgbClr val="FFFFFF"/>
                </a:solidFill>
                <a:latin typeface="Helvetica" pitchFamily="2" charset="0"/>
                <a:cs typeface="Marianne ExtraBold"/>
              </a:rPr>
              <a:t>QUOI</a:t>
            </a:r>
            <a:r>
              <a:rPr sz="2400" b="1" spc="85" dirty="0">
                <a:solidFill>
                  <a:srgbClr val="FFFFFF"/>
                </a:solidFill>
                <a:latin typeface="Helvetica" pitchFamily="2" charset="0"/>
                <a:cs typeface="Marianne ExtraBold"/>
              </a:rPr>
              <a:t> </a:t>
            </a:r>
            <a:r>
              <a:rPr sz="2400" b="1" spc="-50" dirty="0">
                <a:solidFill>
                  <a:srgbClr val="FFFFFF"/>
                </a:solidFill>
                <a:latin typeface="Helvetica" pitchFamily="2" charset="0"/>
                <a:cs typeface="Marianne ExtraBold"/>
              </a:rPr>
              <a:t>S’AGIT-</a:t>
            </a:r>
            <a:r>
              <a:rPr sz="2400" b="1" dirty="0">
                <a:solidFill>
                  <a:srgbClr val="FFFFFF"/>
                </a:solidFill>
                <a:latin typeface="Helvetica" pitchFamily="2" charset="0"/>
                <a:cs typeface="Marianne ExtraBold"/>
              </a:rPr>
              <a:t>IL</a:t>
            </a:r>
            <a:r>
              <a:rPr sz="2400" b="1" spc="85" dirty="0">
                <a:solidFill>
                  <a:srgbClr val="FFFFFF"/>
                </a:solidFill>
                <a:latin typeface="Helvetica" pitchFamily="2" charset="0"/>
                <a:cs typeface="Marianne ExtraBold"/>
              </a:rPr>
              <a:t> </a:t>
            </a:r>
            <a:r>
              <a:rPr sz="2400" b="1" spc="-50" dirty="0">
                <a:solidFill>
                  <a:srgbClr val="FFFFFF"/>
                </a:solidFill>
                <a:latin typeface="Helvetica" pitchFamily="2" charset="0"/>
                <a:cs typeface="Marianne ExtraBold"/>
              </a:rPr>
              <a:t>?</a:t>
            </a:r>
            <a:endParaRPr sz="2400" b="1" dirty="0">
              <a:latin typeface="Helvetica" pitchFamily="2" charset="0"/>
              <a:cs typeface="Marianne ExtraBold"/>
            </a:endParaRPr>
          </a:p>
        </p:txBody>
      </p:sp>
      <p:pic>
        <p:nvPicPr>
          <p:cNvPr id="21" name="Image 20">
            <a:extLst>
              <a:ext uri="{FF2B5EF4-FFF2-40B4-BE49-F238E27FC236}">
                <a16:creationId xmlns:a16="http://schemas.microsoft.com/office/drawing/2014/main" id="{D746EEED-2FC7-B0F4-A146-78895F7C5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71" y="2943225"/>
            <a:ext cx="457200" cy="228600"/>
          </a:xfrm>
          <a:prstGeom prst="rect">
            <a:avLst/>
          </a:prstGeom>
        </p:spPr>
      </p:pic>
      <p:pic>
        <p:nvPicPr>
          <p:cNvPr id="22" name="Image 21">
            <a:extLst>
              <a:ext uri="{FF2B5EF4-FFF2-40B4-BE49-F238E27FC236}">
                <a16:creationId xmlns:a16="http://schemas.microsoft.com/office/drawing/2014/main" id="{396470C5-680F-FD9A-C3DB-45088F77B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71" y="3426238"/>
            <a:ext cx="457200" cy="228600"/>
          </a:xfrm>
          <a:prstGeom prst="rect">
            <a:avLst/>
          </a:prstGeom>
        </p:spPr>
      </p:pic>
      <p:pic>
        <p:nvPicPr>
          <p:cNvPr id="23" name="Image 22">
            <a:extLst>
              <a:ext uri="{FF2B5EF4-FFF2-40B4-BE49-F238E27FC236}">
                <a16:creationId xmlns:a16="http://schemas.microsoft.com/office/drawing/2014/main" id="{3483BB95-95EC-269C-9DB5-51D0306B7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71" y="4086225"/>
            <a:ext cx="457200" cy="228600"/>
          </a:xfrm>
          <a:prstGeom prst="rect">
            <a:avLst/>
          </a:prstGeom>
        </p:spPr>
      </p:pic>
      <p:pic>
        <p:nvPicPr>
          <p:cNvPr id="24" name="Image 23">
            <a:extLst>
              <a:ext uri="{FF2B5EF4-FFF2-40B4-BE49-F238E27FC236}">
                <a16:creationId xmlns:a16="http://schemas.microsoft.com/office/drawing/2014/main" id="{394A0C5D-17E3-4E1A-2AB7-A90A7E21E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71" y="4543425"/>
            <a:ext cx="457200" cy="228600"/>
          </a:xfrm>
          <a:prstGeom prst="rect">
            <a:avLst/>
          </a:prstGeom>
        </p:spPr>
      </p:pic>
      <p:sp>
        <p:nvSpPr>
          <p:cNvPr id="25" name="Espace réservé du numéro de diapositive 24">
            <a:extLst>
              <a:ext uri="{FF2B5EF4-FFF2-40B4-BE49-F238E27FC236}">
                <a16:creationId xmlns:a16="http://schemas.microsoft.com/office/drawing/2014/main" id="{538EBF71-8702-99B1-24A2-26C117EE8B0E}"/>
              </a:ext>
            </a:extLst>
          </p:cNvPr>
          <p:cNvSpPr>
            <a:spLocks noGrp="1"/>
          </p:cNvSpPr>
          <p:nvPr>
            <p:ph type="sldNum" sz="quarter" idx="12"/>
          </p:nvPr>
        </p:nvSpPr>
        <p:spPr/>
        <p:txBody>
          <a:bodyPr/>
          <a:lstStyle/>
          <a:p>
            <a:fld id="{C966D0E2-3F99-204B-B38B-5391B33D6293}" type="slidenum">
              <a:rPr lang="fr-FR" smtClean="0"/>
              <a:t>2</a:t>
            </a:fld>
            <a:endParaRPr lang="fr-FR"/>
          </a:p>
        </p:txBody>
      </p:sp>
    </p:spTree>
    <p:extLst>
      <p:ext uri="{BB962C8B-B14F-4D97-AF65-F5344CB8AC3E}">
        <p14:creationId xmlns:p14="http://schemas.microsoft.com/office/powerpoint/2010/main" val="43320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042B014-0B92-56FB-D224-9EE7BCE68A1B}"/>
              </a:ext>
            </a:extLst>
          </p:cNvPr>
          <p:cNvSpPr>
            <a:spLocks noGrp="1"/>
          </p:cNvSpPr>
          <p:nvPr>
            <p:ph type="sldNum" sz="quarter" idx="12"/>
          </p:nvPr>
        </p:nvSpPr>
        <p:spPr/>
        <p:txBody>
          <a:bodyPr/>
          <a:lstStyle/>
          <a:p>
            <a:fld id="{C966D0E2-3F99-204B-B38B-5391B33D6293}" type="slidenum">
              <a:rPr lang="fr-FR" smtClean="0"/>
              <a:t>3</a:t>
            </a:fld>
            <a:endParaRPr lang="fr-FR"/>
          </a:p>
        </p:txBody>
      </p:sp>
      <p:sp>
        <p:nvSpPr>
          <p:cNvPr id="3" name="Rectangle 2">
            <a:extLst>
              <a:ext uri="{FF2B5EF4-FFF2-40B4-BE49-F238E27FC236}">
                <a16:creationId xmlns:a16="http://schemas.microsoft.com/office/drawing/2014/main" id="{ACA7D50E-392F-6F82-3F4D-FCAB01AC316E}"/>
              </a:ext>
            </a:extLst>
          </p:cNvPr>
          <p:cNvSpPr/>
          <p:nvPr/>
        </p:nvSpPr>
        <p:spPr>
          <a:xfrm>
            <a:off x="-12700" y="1952625"/>
            <a:ext cx="10693400" cy="464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7CE71AC-0286-DED5-1277-D4BD446CA05E}"/>
              </a:ext>
            </a:extLst>
          </p:cNvPr>
          <p:cNvCxnSpPr/>
          <p:nvPr/>
        </p:nvCxnSpPr>
        <p:spPr>
          <a:xfrm>
            <a:off x="0" y="6448425"/>
            <a:ext cx="1069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18">
            <a:extLst>
              <a:ext uri="{FF2B5EF4-FFF2-40B4-BE49-F238E27FC236}">
                <a16:creationId xmlns:a16="http://schemas.microsoft.com/office/drawing/2014/main" id="{4187F521-A904-18C7-6CB6-51B187E7253F}"/>
              </a:ext>
            </a:extLst>
          </p:cNvPr>
          <p:cNvSpPr txBox="1"/>
          <p:nvPr/>
        </p:nvSpPr>
        <p:spPr>
          <a:xfrm rot="21300000">
            <a:off x="1439959" y="758461"/>
            <a:ext cx="3362508" cy="784463"/>
          </a:xfrm>
          <a:prstGeom prst="rect">
            <a:avLst/>
          </a:prstGeom>
        </p:spPr>
        <p:txBody>
          <a:bodyPr vert="horz" wrap="square" lIns="0" tIns="0" rIns="0" bIns="0" rtlCol="0">
            <a:noAutofit/>
          </a:bodyPr>
          <a:lstStyle/>
          <a:p>
            <a:r>
              <a:rPr lang="fr-FR" sz="2400" b="1" dirty="0">
                <a:solidFill>
                  <a:schemeClr val="bg1"/>
                </a:solidFill>
                <a:effectLst/>
                <a:latin typeface="Marianne" panose="02000000000000000000" pitchFamily="2" charset="0"/>
              </a:rPr>
              <a:t>UN ENGAGEMENT COLLECTIF</a:t>
            </a:r>
            <a:endParaRPr lang="fr-FR" sz="2400" dirty="0">
              <a:solidFill>
                <a:schemeClr val="bg1"/>
              </a:solidFill>
              <a:effectLst/>
              <a:latin typeface="Marianne" panose="02000000000000000000" pitchFamily="2" charset="0"/>
            </a:endParaRPr>
          </a:p>
        </p:txBody>
      </p:sp>
      <p:pic>
        <p:nvPicPr>
          <p:cNvPr id="5" name="Image 4">
            <a:extLst>
              <a:ext uri="{FF2B5EF4-FFF2-40B4-BE49-F238E27FC236}">
                <a16:creationId xmlns:a16="http://schemas.microsoft.com/office/drawing/2014/main" id="{FC72F39B-AD3F-459B-89F3-698A07F2B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5" y="2341048"/>
            <a:ext cx="1844675" cy="1516577"/>
          </a:xfrm>
          <a:prstGeom prst="rect">
            <a:avLst/>
          </a:prstGeom>
        </p:spPr>
      </p:pic>
      <p:pic>
        <p:nvPicPr>
          <p:cNvPr id="9" name="Image 8">
            <a:extLst>
              <a:ext uri="{FF2B5EF4-FFF2-40B4-BE49-F238E27FC236}">
                <a16:creationId xmlns:a16="http://schemas.microsoft.com/office/drawing/2014/main" id="{BBB0F468-F574-4A15-B9BE-D5B29FD0B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700" y="2486025"/>
            <a:ext cx="2486021" cy="597079"/>
          </a:xfrm>
          <a:prstGeom prst="rect">
            <a:avLst/>
          </a:prstGeom>
        </p:spPr>
      </p:pic>
      <p:pic>
        <p:nvPicPr>
          <p:cNvPr id="11" name="Image 10">
            <a:extLst>
              <a:ext uri="{FF2B5EF4-FFF2-40B4-BE49-F238E27FC236}">
                <a16:creationId xmlns:a16="http://schemas.microsoft.com/office/drawing/2014/main" id="{276A565E-231E-405F-861A-D891E644B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465" y="2373631"/>
            <a:ext cx="2155835" cy="758721"/>
          </a:xfrm>
          <a:prstGeom prst="rect">
            <a:avLst/>
          </a:prstGeom>
        </p:spPr>
      </p:pic>
      <p:pic>
        <p:nvPicPr>
          <p:cNvPr id="13" name="Image 12">
            <a:extLst>
              <a:ext uri="{FF2B5EF4-FFF2-40B4-BE49-F238E27FC236}">
                <a16:creationId xmlns:a16="http://schemas.microsoft.com/office/drawing/2014/main" id="{5F425536-27F7-410E-AA4F-77A8835BC6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1532" y="3857625"/>
            <a:ext cx="1344168" cy="1089790"/>
          </a:xfrm>
          <a:prstGeom prst="rect">
            <a:avLst/>
          </a:prstGeom>
        </p:spPr>
      </p:pic>
      <p:pic>
        <p:nvPicPr>
          <p:cNvPr id="15" name="Graphique 14">
            <a:extLst>
              <a:ext uri="{FF2B5EF4-FFF2-40B4-BE49-F238E27FC236}">
                <a16:creationId xmlns:a16="http://schemas.microsoft.com/office/drawing/2014/main" id="{F8D67219-71C5-42CD-9122-27C39D495B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699" y="3705225"/>
            <a:ext cx="3352801" cy="1669444"/>
          </a:xfrm>
          <a:prstGeom prst="rect">
            <a:avLst/>
          </a:prstGeom>
        </p:spPr>
      </p:pic>
      <p:pic>
        <p:nvPicPr>
          <p:cNvPr id="17" name="Image 16">
            <a:extLst>
              <a:ext uri="{FF2B5EF4-FFF2-40B4-BE49-F238E27FC236}">
                <a16:creationId xmlns:a16="http://schemas.microsoft.com/office/drawing/2014/main" id="{EEC2DAAD-D979-455B-8EBF-F9CB7CA9B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1300" y="3781425"/>
            <a:ext cx="1981200" cy="1530350"/>
          </a:xfrm>
          <a:prstGeom prst="rect">
            <a:avLst/>
          </a:prstGeom>
        </p:spPr>
      </p:pic>
      <p:pic>
        <p:nvPicPr>
          <p:cNvPr id="19" name="Image 18">
            <a:extLst>
              <a:ext uri="{FF2B5EF4-FFF2-40B4-BE49-F238E27FC236}">
                <a16:creationId xmlns:a16="http://schemas.microsoft.com/office/drawing/2014/main" id="{33B3265C-75B8-42E0-B3B8-997B9BD35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2100" y="4918075"/>
            <a:ext cx="3175000" cy="1530350"/>
          </a:xfrm>
          <a:prstGeom prst="rect">
            <a:avLst/>
          </a:prstGeom>
        </p:spPr>
      </p:pic>
      <p:pic>
        <p:nvPicPr>
          <p:cNvPr id="21" name="Image 20">
            <a:extLst>
              <a:ext uri="{FF2B5EF4-FFF2-40B4-BE49-F238E27FC236}">
                <a16:creationId xmlns:a16="http://schemas.microsoft.com/office/drawing/2014/main" id="{481C4B85-67C5-4062-92D9-ECF4EA7564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51500" y="5000625"/>
            <a:ext cx="2155835" cy="1308706"/>
          </a:xfrm>
          <a:prstGeom prst="rect">
            <a:avLst/>
          </a:prstGeom>
        </p:spPr>
      </p:pic>
    </p:spTree>
    <p:extLst>
      <p:ext uri="{BB962C8B-B14F-4D97-AF65-F5344CB8AC3E}">
        <p14:creationId xmlns:p14="http://schemas.microsoft.com/office/powerpoint/2010/main" val="180542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4">
            <a:extLst>
              <a:ext uri="{FF2B5EF4-FFF2-40B4-BE49-F238E27FC236}">
                <a16:creationId xmlns:a16="http://schemas.microsoft.com/office/drawing/2014/main" id="{538EBF71-8702-99B1-24A2-26C117EE8B0E}"/>
              </a:ext>
            </a:extLst>
          </p:cNvPr>
          <p:cNvSpPr>
            <a:spLocks noGrp="1"/>
          </p:cNvSpPr>
          <p:nvPr>
            <p:ph type="sldNum" sz="quarter" idx="12"/>
          </p:nvPr>
        </p:nvSpPr>
        <p:spPr/>
        <p:txBody>
          <a:bodyPr/>
          <a:lstStyle/>
          <a:p>
            <a:fld id="{C966D0E2-3F99-204B-B38B-5391B33D6293}" type="slidenum">
              <a:rPr lang="fr-FR" smtClean="0"/>
              <a:t>4</a:t>
            </a:fld>
            <a:endParaRPr lang="fr-FR"/>
          </a:p>
        </p:txBody>
      </p:sp>
      <p:sp>
        <p:nvSpPr>
          <p:cNvPr id="2" name="object 18">
            <a:extLst>
              <a:ext uri="{FF2B5EF4-FFF2-40B4-BE49-F238E27FC236}">
                <a16:creationId xmlns:a16="http://schemas.microsoft.com/office/drawing/2014/main" id="{42273AD3-EA18-D978-5747-81305E774871}"/>
              </a:ext>
            </a:extLst>
          </p:cNvPr>
          <p:cNvSpPr txBox="1"/>
          <p:nvPr/>
        </p:nvSpPr>
        <p:spPr>
          <a:xfrm rot="21300000">
            <a:off x="1444232" y="740059"/>
            <a:ext cx="3756254" cy="901746"/>
          </a:xfrm>
          <a:prstGeom prst="rect">
            <a:avLst/>
          </a:prstGeom>
        </p:spPr>
        <p:txBody>
          <a:bodyPr vert="horz" wrap="square" lIns="0" tIns="0" rIns="0" bIns="0" rtlCol="0">
            <a:noAutofit/>
          </a:bodyPr>
          <a:lstStyle/>
          <a:p>
            <a:r>
              <a:rPr lang="fr-FR" sz="2400" b="1" dirty="0">
                <a:solidFill>
                  <a:schemeClr val="bg1"/>
                </a:solidFill>
                <a:effectLst/>
                <a:latin typeface="Helvetica" pitchFamily="2" charset="0"/>
              </a:rPr>
              <a:t>UN ENJEU SOCIÉTAL </a:t>
            </a:r>
            <a:br>
              <a:rPr lang="fr-FR" sz="2400" b="1" dirty="0">
                <a:solidFill>
                  <a:schemeClr val="bg1"/>
                </a:solidFill>
                <a:effectLst/>
                <a:latin typeface="Helvetica" pitchFamily="2" charset="0"/>
              </a:rPr>
            </a:br>
            <a:r>
              <a:rPr lang="fr-FR" sz="2400" b="1" dirty="0">
                <a:solidFill>
                  <a:schemeClr val="bg1"/>
                </a:solidFill>
                <a:effectLst/>
                <a:latin typeface="Helvetica" pitchFamily="2" charset="0"/>
              </a:rPr>
              <a:t>ET ÉCONOMIQUE</a:t>
            </a:r>
          </a:p>
        </p:txBody>
      </p:sp>
      <p:sp>
        <p:nvSpPr>
          <p:cNvPr id="4" name="object 25">
            <a:extLst>
              <a:ext uri="{FF2B5EF4-FFF2-40B4-BE49-F238E27FC236}">
                <a16:creationId xmlns:a16="http://schemas.microsoft.com/office/drawing/2014/main" id="{B27F632E-6BAB-97CB-1D3F-BC826B181123}"/>
              </a:ext>
            </a:extLst>
          </p:cNvPr>
          <p:cNvSpPr txBox="1"/>
          <p:nvPr/>
        </p:nvSpPr>
        <p:spPr>
          <a:xfrm>
            <a:off x="4376029" y="2075040"/>
            <a:ext cx="2265706" cy="812831"/>
          </a:xfrm>
          <a:prstGeom prst="rect">
            <a:avLst/>
          </a:prstGeom>
          <a:solidFill>
            <a:srgbClr val="B95699"/>
          </a:solidFill>
        </p:spPr>
        <p:txBody>
          <a:bodyPr vert="horz" wrap="square" lIns="72000" tIns="72000" rIns="72000" bIns="72000" rtlCol="0">
            <a:noAutofit/>
          </a:bodyPr>
          <a:lstStyle/>
          <a:p>
            <a:r>
              <a:rPr lang="fr-FR" sz="1200" b="1" dirty="0">
                <a:solidFill>
                  <a:schemeClr val="bg1"/>
                </a:solidFill>
                <a:effectLst/>
                <a:latin typeface="Helvetica" pitchFamily="2" charset="0"/>
              </a:rPr>
              <a:t>CONSTRUIRE UN VIVIER </a:t>
            </a:r>
            <a:br>
              <a:rPr lang="fr-FR" sz="1200" b="1" dirty="0">
                <a:solidFill>
                  <a:schemeClr val="bg1"/>
                </a:solidFill>
                <a:effectLst/>
                <a:latin typeface="Helvetica" pitchFamily="2" charset="0"/>
              </a:rPr>
            </a:br>
            <a:r>
              <a:rPr lang="fr-FR" sz="1200" b="1" dirty="0">
                <a:solidFill>
                  <a:schemeClr val="bg1"/>
                </a:solidFill>
                <a:effectLst/>
                <a:latin typeface="Helvetica" pitchFamily="2" charset="0"/>
              </a:rPr>
              <a:t>DE SCIENTIFIQUES </a:t>
            </a:r>
            <a:br>
              <a:rPr lang="fr-FR" sz="1200" b="1" dirty="0">
                <a:solidFill>
                  <a:schemeClr val="bg1"/>
                </a:solidFill>
                <a:effectLst/>
                <a:latin typeface="Helvetica" pitchFamily="2" charset="0"/>
              </a:rPr>
            </a:br>
            <a:r>
              <a:rPr lang="fr-FR" sz="1200" b="1" dirty="0">
                <a:solidFill>
                  <a:schemeClr val="bg1"/>
                </a:solidFill>
                <a:effectLst/>
                <a:latin typeface="Helvetica" pitchFamily="2" charset="0"/>
              </a:rPr>
              <a:t>ET D’INGÉNIEURS</a:t>
            </a:r>
          </a:p>
        </p:txBody>
      </p:sp>
      <p:sp>
        <p:nvSpPr>
          <p:cNvPr id="5" name="object 26">
            <a:extLst>
              <a:ext uri="{FF2B5EF4-FFF2-40B4-BE49-F238E27FC236}">
                <a16:creationId xmlns:a16="http://schemas.microsoft.com/office/drawing/2014/main" id="{1B9205C3-2E27-C17D-D734-6B355D8E2B44}"/>
              </a:ext>
            </a:extLst>
          </p:cNvPr>
          <p:cNvSpPr txBox="1"/>
          <p:nvPr/>
        </p:nvSpPr>
        <p:spPr>
          <a:xfrm>
            <a:off x="7380261" y="2081961"/>
            <a:ext cx="2265706" cy="884070"/>
          </a:xfrm>
          <a:prstGeom prst="rect">
            <a:avLst/>
          </a:prstGeom>
          <a:solidFill>
            <a:srgbClr val="B95699"/>
          </a:solidFill>
        </p:spPr>
        <p:txBody>
          <a:bodyPr vert="horz" wrap="square" lIns="72000" tIns="72000" rIns="72000" bIns="72000" rtlCol="0">
            <a:spAutoFit/>
          </a:bodyPr>
          <a:lstStyle/>
          <a:p>
            <a:r>
              <a:rPr lang="fr-FR" sz="1200" b="1" dirty="0">
                <a:solidFill>
                  <a:schemeClr val="bg1"/>
                </a:solidFill>
                <a:effectLst/>
                <a:latin typeface="Helvetica" pitchFamily="2" charset="0"/>
              </a:rPr>
              <a:t>AUGMENTER LA PART </a:t>
            </a:r>
          </a:p>
          <a:p>
            <a:r>
              <a:rPr lang="fr-FR" sz="1200" b="1" dirty="0">
                <a:solidFill>
                  <a:schemeClr val="bg1"/>
                </a:solidFill>
                <a:effectLst/>
                <a:latin typeface="Helvetica" pitchFamily="2" charset="0"/>
              </a:rPr>
              <a:t>DES FEMMES DANS </a:t>
            </a:r>
          </a:p>
          <a:p>
            <a:r>
              <a:rPr lang="fr-FR" sz="1200" b="1" dirty="0">
                <a:solidFill>
                  <a:schemeClr val="bg1"/>
                </a:solidFill>
                <a:effectLst/>
                <a:latin typeface="Helvetica" pitchFamily="2" charset="0"/>
              </a:rPr>
              <a:t>LES FILIÈRES ET MÉTIERS DU NUMÉRIQUE</a:t>
            </a:r>
          </a:p>
        </p:txBody>
      </p:sp>
      <p:sp>
        <p:nvSpPr>
          <p:cNvPr id="6" name="object 27">
            <a:extLst>
              <a:ext uri="{FF2B5EF4-FFF2-40B4-BE49-F238E27FC236}">
                <a16:creationId xmlns:a16="http://schemas.microsoft.com/office/drawing/2014/main" id="{3E764925-9550-61C0-8821-F31BC8DEAF18}"/>
              </a:ext>
            </a:extLst>
          </p:cNvPr>
          <p:cNvSpPr txBox="1"/>
          <p:nvPr/>
        </p:nvSpPr>
        <p:spPr>
          <a:xfrm>
            <a:off x="1409559" y="2720011"/>
            <a:ext cx="1950085" cy="2975610"/>
          </a:xfrm>
          <a:prstGeom prst="rect">
            <a:avLst/>
          </a:prstGeom>
        </p:spPr>
        <p:txBody>
          <a:bodyPr vert="horz" wrap="square" lIns="0" tIns="322580" rIns="0" bIns="0" rtlCol="0">
            <a:spAutoFit/>
          </a:bodyPr>
          <a:lstStyle/>
          <a:p>
            <a:pPr marL="12700">
              <a:lnSpc>
                <a:spcPct val="100000"/>
              </a:lnSpc>
              <a:spcBef>
                <a:spcPts val="2540"/>
              </a:spcBef>
            </a:pPr>
            <a:r>
              <a:rPr sz="3600" spc="-10" dirty="0">
                <a:solidFill>
                  <a:srgbClr val="FFFFFF"/>
                </a:solidFill>
                <a:latin typeface="Helvetica" pitchFamily="2" charset="0"/>
                <a:cs typeface="Marianne"/>
              </a:rPr>
              <a:t>22/100</a:t>
            </a:r>
            <a:endParaRPr sz="3600" dirty="0">
              <a:latin typeface="Helvetica" pitchFamily="2" charset="0"/>
              <a:cs typeface="Marianne"/>
            </a:endParaRPr>
          </a:p>
          <a:p>
            <a:pPr marL="20320" marR="440055" algn="just">
              <a:lnSpc>
                <a:spcPct val="100000"/>
              </a:lnSpc>
              <a:spcBef>
                <a:spcPts val="1019"/>
              </a:spcBef>
            </a:pPr>
            <a:r>
              <a:rPr sz="1500" dirty="0">
                <a:solidFill>
                  <a:srgbClr val="FFFFFF"/>
                </a:solidFill>
                <a:latin typeface="Helvetica" pitchFamily="2" charset="0"/>
                <a:cs typeface="Marianne"/>
              </a:rPr>
              <a:t>Le</a:t>
            </a:r>
            <a:r>
              <a:rPr sz="1500" spc="-50" dirty="0">
                <a:solidFill>
                  <a:srgbClr val="FFFFFF"/>
                </a:solidFill>
                <a:latin typeface="Helvetica" pitchFamily="2" charset="0"/>
                <a:cs typeface="Marianne"/>
              </a:rPr>
              <a:t> </a:t>
            </a:r>
            <a:r>
              <a:rPr sz="1500" dirty="0">
                <a:solidFill>
                  <a:srgbClr val="FFFFFF"/>
                </a:solidFill>
                <a:latin typeface="Helvetica" pitchFamily="2" charset="0"/>
                <a:cs typeface="Marianne"/>
              </a:rPr>
              <a:t>«Digital</a:t>
            </a:r>
            <a:r>
              <a:rPr sz="1500" spc="-50" dirty="0">
                <a:solidFill>
                  <a:srgbClr val="FFFFFF"/>
                </a:solidFill>
                <a:latin typeface="Helvetica" pitchFamily="2" charset="0"/>
                <a:cs typeface="Marianne"/>
              </a:rPr>
              <a:t> </a:t>
            </a:r>
            <a:r>
              <a:rPr sz="1500" spc="-10" dirty="0">
                <a:solidFill>
                  <a:srgbClr val="FFFFFF"/>
                </a:solidFill>
                <a:latin typeface="Helvetica" pitchFamily="2" charset="0"/>
                <a:cs typeface="Marianne"/>
              </a:rPr>
              <a:t>Skills </a:t>
            </a:r>
            <a:r>
              <a:rPr sz="1500" dirty="0">
                <a:solidFill>
                  <a:srgbClr val="FFFFFF"/>
                </a:solidFill>
                <a:latin typeface="Helvetica" pitchFamily="2" charset="0"/>
                <a:cs typeface="Marianne"/>
              </a:rPr>
              <a:t>Index*»</a:t>
            </a:r>
            <a:r>
              <a:rPr sz="1500" spc="-75" dirty="0">
                <a:solidFill>
                  <a:srgbClr val="FFFFFF"/>
                </a:solidFill>
                <a:latin typeface="Helvetica" pitchFamily="2" charset="0"/>
                <a:cs typeface="Marianne"/>
              </a:rPr>
              <a:t> </a:t>
            </a:r>
            <a:r>
              <a:rPr sz="1500" spc="-10" dirty="0">
                <a:solidFill>
                  <a:srgbClr val="FFFFFF"/>
                </a:solidFill>
                <a:latin typeface="Helvetica" pitchFamily="2" charset="0"/>
                <a:cs typeface="Marianne"/>
              </a:rPr>
              <a:t>s’établit </a:t>
            </a:r>
            <a:r>
              <a:rPr sz="1500" dirty="0">
                <a:solidFill>
                  <a:srgbClr val="FFFFFF"/>
                </a:solidFill>
                <a:latin typeface="Helvetica" pitchFamily="2" charset="0"/>
                <a:cs typeface="Marianne"/>
              </a:rPr>
              <a:t>à</a:t>
            </a:r>
            <a:r>
              <a:rPr sz="1500" spc="-15" dirty="0">
                <a:solidFill>
                  <a:srgbClr val="FFFFFF"/>
                </a:solidFill>
                <a:latin typeface="Helvetica" pitchFamily="2" charset="0"/>
                <a:cs typeface="Marianne"/>
              </a:rPr>
              <a:t> </a:t>
            </a:r>
            <a:r>
              <a:rPr sz="1500" dirty="0">
                <a:solidFill>
                  <a:srgbClr val="FFFFFF"/>
                </a:solidFill>
                <a:latin typeface="Helvetica" pitchFamily="2" charset="0"/>
                <a:cs typeface="Marianne"/>
              </a:rPr>
              <a:t>22/100</a:t>
            </a:r>
            <a:r>
              <a:rPr sz="1500" spc="-10" dirty="0">
                <a:solidFill>
                  <a:srgbClr val="FFFFFF"/>
                </a:solidFill>
                <a:latin typeface="Helvetica" pitchFamily="2" charset="0"/>
                <a:cs typeface="Marianne"/>
              </a:rPr>
              <a:t> </a:t>
            </a:r>
            <a:r>
              <a:rPr sz="1500" dirty="0">
                <a:solidFill>
                  <a:srgbClr val="FFFFFF"/>
                </a:solidFill>
                <a:latin typeface="Helvetica" pitchFamily="2" charset="0"/>
                <a:cs typeface="Marianne"/>
              </a:rPr>
              <a:t>pour</a:t>
            </a:r>
            <a:r>
              <a:rPr sz="1500" spc="-10" dirty="0">
                <a:solidFill>
                  <a:srgbClr val="FFFFFF"/>
                </a:solidFill>
                <a:latin typeface="Helvetica" pitchFamily="2" charset="0"/>
                <a:cs typeface="Marianne"/>
              </a:rPr>
              <a:t> </a:t>
            </a:r>
            <a:r>
              <a:rPr sz="1500" spc="-25" dirty="0">
                <a:solidFill>
                  <a:srgbClr val="FFFFFF"/>
                </a:solidFill>
                <a:latin typeface="Helvetica" pitchFamily="2" charset="0"/>
                <a:cs typeface="Marianne"/>
              </a:rPr>
              <a:t>la</a:t>
            </a:r>
            <a:endParaRPr sz="1500" dirty="0">
              <a:latin typeface="Helvetica" pitchFamily="2" charset="0"/>
              <a:cs typeface="Marianne"/>
            </a:endParaRPr>
          </a:p>
          <a:p>
            <a:pPr marL="20320" marR="5080" algn="just">
              <a:lnSpc>
                <a:spcPct val="100000"/>
              </a:lnSpc>
            </a:pPr>
            <a:r>
              <a:rPr sz="1500" spc="-25" dirty="0">
                <a:solidFill>
                  <a:srgbClr val="FFFFFF"/>
                </a:solidFill>
                <a:latin typeface="Helvetica" pitchFamily="2" charset="0"/>
                <a:cs typeface="Marianne"/>
              </a:rPr>
              <a:t>France</a:t>
            </a:r>
            <a:r>
              <a:rPr sz="1500" spc="-55" dirty="0">
                <a:solidFill>
                  <a:srgbClr val="FFFFFF"/>
                </a:solidFill>
                <a:latin typeface="Helvetica" pitchFamily="2" charset="0"/>
                <a:cs typeface="Marianne"/>
              </a:rPr>
              <a:t> </a:t>
            </a:r>
            <a:r>
              <a:rPr sz="1500" dirty="0">
                <a:solidFill>
                  <a:srgbClr val="FFFFFF"/>
                </a:solidFill>
                <a:latin typeface="Helvetica" pitchFamily="2" charset="0"/>
                <a:cs typeface="Marianne"/>
              </a:rPr>
              <a:t>-</a:t>
            </a:r>
            <a:r>
              <a:rPr sz="1500" spc="-50" dirty="0">
                <a:solidFill>
                  <a:srgbClr val="FFFFFF"/>
                </a:solidFill>
                <a:latin typeface="Helvetica" pitchFamily="2" charset="0"/>
                <a:cs typeface="Marianne"/>
              </a:rPr>
              <a:t> </a:t>
            </a:r>
            <a:r>
              <a:rPr sz="1500" spc="-10" dirty="0">
                <a:solidFill>
                  <a:srgbClr val="FFFFFF"/>
                </a:solidFill>
                <a:latin typeface="Helvetica" pitchFamily="2" charset="0"/>
                <a:cs typeface="Marianne"/>
              </a:rPr>
              <a:t>contre</a:t>
            </a:r>
            <a:r>
              <a:rPr sz="1500" spc="-20" dirty="0">
                <a:solidFill>
                  <a:srgbClr val="FFFFFF"/>
                </a:solidFill>
                <a:latin typeface="Helvetica" pitchFamily="2" charset="0"/>
                <a:cs typeface="Marianne"/>
              </a:rPr>
              <a:t> </a:t>
            </a:r>
            <a:r>
              <a:rPr sz="1500" dirty="0">
                <a:solidFill>
                  <a:srgbClr val="FFFFFF"/>
                </a:solidFill>
                <a:latin typeface="Helvetica" pitchFamily="2" charset="0"/>
                <a:cs typeface="Marianne"/>
              </a:rPr>
              <a:t>33</a:t>
            </a:r>
            <a:r>
              <a:rPr sz="1500" spc="-15" dirty="0">
                <a:solidFill>
                  <a:srgbClr val="FFFFFF"/>
                </a:solidFill>
                <a:latin typeface="Helvetica" pitchFamily="2" charset="0"/>
                <a:cs typeface="Marianne"/>
              </a:rPr>
              <a:t> </a:t>
            </a:r>
            <a:r>
              <a:rPr sz="1500" spc="-25" dirty="0">
                <a:solidFill>
                  <a:srgbClr val="FFFFFF"/>
                </a:solidFill>
                <a:latin typeface="Helvetica" pitchFamily="2" charset="0"/>
                <a:cs typeface="Marianne"/>
              </a:rPr>
              <a:t>au </a:t>
            </a:r>
            <a:r>
              <a:rPr sz="1500" dirty="0">
                <a:solidFill>
                  <a:srgbClr val="FFFFFF"/>
                </a:solidFill>
                <a:latin typeface="Helvetica" pitchFamily="2" charset="0"/>
                <a:cs typeface="Marianne"/>
              </a:rPr>
              <a:t>niveau</a:t>
            </a:r>
            <a:r>
              <a:rPr sz="1500" spc="-60" dirty="0">
                <a:solidFill>
                  <a:srgbClr val="FFFFFF"/>
                </a:solidFill>
                <a:latin typeface="Helvetica" pitchFamily="2" charset="0"/>
                <a:cs typeface="Marianne"/>
              </a:rPr>
              <a:t> </a:t>
            </a:r>
            <a:r>
              <a:rPr sz="1500" spc="-10" dirty="0">
                <a:solidFill>
                  <a:srgbClr val="FFFFFF"/>
                </a:solidFill>
                <a:latin typeface="Helvetica" pitchFamily="2" charset="0"/>
                <a:cs typeface="Marianne"/>
              </a:rPr>
              <a:t>mondial.</a:t>
            </a:r>
            <a:endParaRPr sz="1500" dirty="0">
              <a:latin typeface="Helvetica" pitchFamily="2" charset="0"/>
              <a:cs typeface="Marianne"/>
            </a:endParaRPr>
          </a:p>
          <a:p>
            <a:pPr marL="20320" marR="66040">
              <a:lnSpc>
                <a:spcPct val="111100"/>
              </a:lnSpc>
              <a:spcBef>
                <a:spcPts val="445"/>
              </a:spcBef>
            </a:pPr>
            <a:r>
              <a:rPr sz="900" spc="-10" dirty="0">
                <a:solidFill>
                  <a:srgbClr val="FFFFFF"/>
                </a:solidFill>
                <a:latin typeface="Helvetica" pitchFamily="2" charset="0"/>
                <a:cs typeface="Marianne"/>
              </a:rPr>
              <a:t>*score</a:t>
            </a:r>
            <a:r>
              <a:rPr sz="900" spc="-25" dirty="0">
                <a:solidFill>
                  <a:srgbClr val="FFFFFF"/>
                </a:solidFill>
                <a:latin typeface="Helvetica" pitchFamily="2" charset="0"/>
                <a:cs typeface="Marianne"/>
              </a:rPr>
              <a:t> </a:t>
            </a:r>
            <a:r>
              <a:rPr sz="900" dirty="0">
                <a:solidFill>
                  <a:srgbClr val="FFFFFF"/>
                </a:solidFill>
                <a:latin typeface="Helvetica" pitchFamily="2" charset="0"/>
                <a:cs typeface="Marianne"/>
              </a:rPr>
              <a:t>de</a:t>
            </a:r>
            <a:r>
              <a:rPr sz="900" spc="-20" dirty="0">
                <a:solidFill>
                  <a:srgbClr val="FFFFFF"/>
                </a:solidFill>
                <a:latin typeface="Helvetica" pitchFamily="2" charset="0"/>
                <a:cs typeface="Marianne"/>
              </a:rPr>
              <a:t> </a:t>
            </a:r>
            <a:r>
              <a:rPr sz="900" dirty="0">
                <a:solidFill>
                  <a:srgbClr val="FFFFFF"/>
                </a:solidFill>
                <a:latin typeface="Helvetica" pitchFamily="2" charset="0"/>
                <a:cs typeface="Marianne"/>
              </a:rPr>
              <a:t>maturité</a:t>
            </a:r>
            <a:r>
              <a:rPr sz="900" spc="-20" dirty="0">
                <a:solidFill>
                  <a:srgbClr val="FFFFFF"/>
                </a:solidFill>
                <a:latin typeface="Helvetica" pitchFamily="2" charset="0"/>
                <a:cs typeface="Marianne"/>
              </a:rPr>
              <a:t> </a:t>
            </a:r>
            <a:r>
              <a:rPr sz="900" spc="-10" dirty="0">
                <a:solidFill>
                  <a:srgbClr val="FFFFFF"/>
                </a:solidFill>
                <a:latin typeface="Helvetica" pitchFamily="2" charset="0"/>
                <a:cs typeface="Marianne"/>
              </a:rPr>
              <a:t>numérique </a:t>
            </a:r>
            <a:r>
              <a:rPr sz="900" dirty="0">
                <a:solidFill>
                  <a:srgbClr val="FFFFFF"/>
                </a:solidFill>
                <a:latin typeface="Helvetica" pitchFamily="2" charset="0"/>
                <a:cs typeface="Marianne"/>
              </a:rPr>
              <a:t>d’un</a:t>
            </a:r>
            <a:r>
              <a:rPr sz="900" spc="-15" dirty="0">
                <a:solidFill>
                  <a:srgbClr val="FFFFFF"/>
                </a:solidFill>
                <a:latin typeface="Helvetica" pitchFamily="2" charset="0"/>
                <a:cs typeface="Marianne"/>
              </a:rPr>
              <a:t> </a:t>
            </a:r>
            <a:r>
              <a:rPr sz="900" spc="-10" dirty="0">
                <a:solidFill>
                  <a:srgbClr val="FFFFFF"/>
                </a:solidFill>
                <a:latin typeface="Helvetica" pitchFamily="2" charset="0"/>
                <a:cs typeface="Marianne"/>
              </a:rPr>
              <a:t>pays</a:t>
            </a:r>
            <a:r>
              <a:rPr sz="900" spc="-15" dirty="0">
                <a:solidFill>
                  <a:srgbClr val="FFFFFF"/>
                </a:solidFill>
                <a:latin typeface="Helvetica" pitchFamily="2" charset="0"/>
                <a:cs typeface="Marianne"/>
              </a:rPr>
              <a:t> </a:t>
            </a:r>
            <a:r>
              <a:rPr sz="900" dirty="0">
                <a:solidFill>
                  <a:srgbClr val="FFFFFF"/>
                </a:solidFill>
                <a:latin typeface="Helvetica" pitchFamily="2" charset="0"/>
                <a:cs typeface="Marianne"/>
              </a:rPr>
              <a:t>en</a:t>
            </a:r>
            <a:r>
              <a:rPr sz="900" spc="-10" dirty="0">
                <a:solidFill>
                  <a:srgbClr val="FFFFFF"/>
                </a:solidFill>
                <a:latin typeface="Helvetica" pitchFamily="2" charset="0"/>
                <a:cs typeface="Marianne"/>
              </a:rPr>
              <a:t> </a:t>
            </a:r>
            <a:r>
              <a:rPr sz="900" dirty="0">
                <a:solidFill>
                  <a:srgbClr val="FFFFFF"/>
                </a:solidFill>
                <a:latin typeface="Helvetica" pitchFamily="2" charset="0"/>
                <a:cs typeface="Marianne"/>
              </a:rPr>
              <a:t>fonction</a:t>
            </a:r>
            <a:r>
              <a:rPr sz="900" spc="-15" dirty="0">
                <a:solidFill>
                  <a:srgbClr val="FFFFFF"/>
                </a:solidFill>
                <a:latin typeface="Helvetica" pitchFamily="2" charset="0"/>
                <a:cs typeface="Marianne"/>
              </a:rPr>
              <a:t> </a:t>
            </a:r>
            <a:r>
              <a:rPr sz="900" dirty="0">
                <a:solidFill>
                  <a:srgbClr val="FFFFFF"/>
                </a:solidFill>
                <a:latin typeface="Helvetica" pitchFamily="2" charset="0"/>
                <a:cs typeface="Marianne"/>
              </a:rPr>
              <a:t>du</a:t>
            </a:r>
            <a:r>
              <a:rPr sz="900" spc="-10" dirty="0">
                <a:solidFill>
                  <a:srgbClr val="FFFFFF"/>
                </a:solidFill>
                <a:latin typeface="Helvetica" pitchFamily="2" charset="0"/>
                <a:cs typeface="Marianne"/>
              </a:rPr>
              <a:t> niveau </a:t>
            </a:r>
            <a:r>
              <a:rPr sz="900" dirty="0">
                <a:solidFill>
                  <a:srgbClr val="FFFFFF"/>
                </a:solidFill>
                <a:latin typeface="Helvetica" pitchFamily="2" charset="0"/>
                <a:cs typeface="Marianne"/>
              </a:rPr>
              <a:t>de</a:t>
            </a:r>
            <a:r>
              <a:rPr sz="900" spc="-30" dirty="0">
                <a:solidFill>
                  <a:srgbClr val="FFFFFF"/>
                </a:solidFill>
                <a:latin typeface="Helvetica" pitchFamily="2" charset="0"/>
                <a:cs typeface="Marianne"/>
              </a:rPr>
              <a:t> </a:t>
            </a:r>
            <a:r>
              <a:rPr sz="900" dirty="0">
                <a:solidFill>
                  <a:srgbClr val="FFFFFF"/>
                </a:solidFill>
                <a:latin typeface="Helvetica" pitchFamily="2" charset="0"/>
                <a:cs typeface="Marianne"/>
              </a:rPr>
              <a:t>qualification</a:t>
            </a:r>
            <a:r>
              <a:rPr sz="900" spc="-25" dirty="0">
                <a:solidFill>
                  <a:srgbClr val="FFFFFF"/>
                </a:solidFill>
                <a:latin typeface="Helvetica" pitchFamily="2" charset="0"/>
                <a:cs typeface="Marianne"/>
              </a:rPr>
              <a:t> </a:t>
            </a:r>
            <a:r>
              <a:rPr sz="900" spc="-10" dirty="0">
                <a:solidFill>
                  <a:srgbClr val="FFFFFF"/>
                </a:solidFill>
                <a:latin typeface="Helvetica" pitchFamily="2" charset="0"/>
                <a:cs typeface="Marianne"/>
              </a:rPr>
              <a:t>professionnelle </a:t>
            </a:r>
            <a:r>
              <a:rPr sz="900" dirty="0">
                <a:solidFill>
                  <a:srgbClr val="FFFFFF"/>
                </a:solidFill>
                <a:latin typeface="Helvetica" pitchFamily="2" charset="0"/>
                <a:cs typeface="Marianne"/>
              </a:rPr>
              <a:t>des </a:t>
            </a:r>
            <a:r>
              <a:rPr sz="900" spc="-10" dirty="0">
                <a:solidFill>
                  <a:srgbClr val="FFFFFF"/>
                </a:solidFill>
                <a:latin typeface="Helvetica" pitchFamily="2" charset="0"/>
                <a:cs typeface="Marianne"/>
              </a:rPr>
              <a:t>répondants.</a:t>
            </a:r>
            <a:r>
              <a:rPr sz="900" spc="5" dirty="0">
                <a:solidFill>
                  <a:srgbClr val="FFFFFF"/>
                </a:solidFill>
                <a:latin typeface="Helvetica" pitchFamily="2" charset="0"/>
                <a:cs typeface="Marianne"/>
              </a:rPr>
              <a:t> </a:t>
            </a:r>
            <a:r>
              <a:rPr sz="900" spc="-10" dirty="0">
                <a:solidFill>
                  <a:srgbClr val="FFFFFF"/>
                </a:solidFill>
                <a:latin typeface="Helvetica" pitchFamily="2" charset="0"/>
                <a:cs typeface="Marianne"/>
              </a:rPr>
              <a:t>Source</a:t>
            </a:r>
            <a:r>
              <a:rPr sz="900" spc="5" dirty="0">
                <a:solidFill>
                  <a:srgbClr val="FFFFFF"/>
                </a:solidFill>
                <a:latin typeface="Helvetica" pitchFamily="2" charset="0"/>
                <a:cs typeface="Marianne"/>
              </a:rPr>
              <a:t> </a:t>
            </a:r>
            <a:r>
              <a:rPr sz="900" dirty="0">
                <a:solidFill>
                  <a:srgbClr val="FFFFFF"/>
                </a:solidFill>
                <a:latin typeface="Helvetica" pitchFamily="2" charset="0"/>
                <a:cs typeface="Marianne"/>
              </a:rPr>
              <a:t>:</a:t>
            </a:r>
            <a:r>
              <a:rPr sz="900" spc="5" dirty="0">
                <a:solidFill>
                  <a:srgbClr val="FFFFFF"/>
                </a:solidFill>
                <a:latin typeface="Helvetica" pitchFamily="2" charset="0"/>
                <a:cs typeface="Marianne"/>
              </a:rPr>
              <a:t> </a:t>
            </a:r>
            <a:r>
              <a:rPr sz="900" spc="-10" dirty="0">
                <a:solidFill>
                  <a:srgbClr val="FFFFFF"/>
                </a:solidFill>
                <a:latin typeface="Helvetica" pitchFamily="2" charset="0"/>
                <a:cs typeface="Marianne"/>
              </a:rPr>
              <a:t>sondage SalesForce,</a:t>
            </a:r>
            <a:r>
              <a:rPr sz="900" spc="-40" dirty="0">
                <a:solidFill>
                  <a:srgbClr val="FFFFFF"/>
                </a:solidFill>
                <a:latin typeface="Helvetica" pitchFamily="2" charset="0"/>
                <a:cs typeface="Marianne"/>
              </a:rPr>
              <a:t> </a:t>
            </a:r>
            <a:r>
              <a:rPr sz="900" dirty="0">
                <a:solidFill>
                  <a:srgbClr val="FFFFFF"/>
                </a:solidFill>
                <a:latin typeface="Helvetica" pitchFamily="2" charset="0"/>
                <a:cs typeface="Marianne"/>
              </a:rPr>
              <a:t>février</a:t>
            </a:r>
            <a:r>
              <a:rPr sz="900" spc="-40" dirty="0">
                <a:solidFill>
                  <a:srgbClr val="FFFFFF"/>
                </a:solidFill>
                <a:latin typeface="Helvetica" pitchFamily="2" charset="0"/>
                <a:cs typeface="Marianne"/>
              </a:rPr>
              <a:t> </a:t>
            </a:r>
            <a:r>
              <a:rPr sz="900" spc="-20" dirty="0">
                <a:solidFill>
                  <a:srgbClr val="FFFFFF"/>
                </a:solidFill>
                <a:latin typeface="Helvetica" pitchFamily="2" charset="0"/>
                <a:cs typeface="Marianne"/>
              </a:rPr>
              <a:t>2022</a:t>
            </a:r>
            <a:endParaRPr sz="900" dirty="0">
              <a:latin typeface="Helvetica" pitchFamily="2" charset="0"/>
              <a:cs typeface="Marianne"/>
            </a:endParaRPr>
          </a:p>
        </p:txBody>
      </p:sp>
      <p:sp>
        <p:nvSpPr>
          <p:cNvPr id="7" name="object 30">
            <a:extLst>
              <a:ext uri="{FF2B5EF4-FFF2-40B4-BE49-F238E27FC236}">
                <a16:creationId xmlns:a16="http://schemas.microsoft.com/office/drawing/2014/main" id="{EB69807B-84D5-A85A-1851-88C1BF2EC161}"/>
              </a:ext>
            </a:extLst>
          </p:cNvPr>
          <p:cNvSpPr txBox="1"/>
          <p:nvPr/>
        </p:nvSpPr>
        <p:spPr>
          <a:xfrm>
            <a:off x="4376029" y="2720011"/>
            <a:ext cx="2376170" cy="2392963"/>
          </a:xfrm>
          <a:prstGeom prst="rect">
            <a:avLst/>
          </a:prstGeom>
        </p:spPr>
        <p:txBody>
          <a:bodyPr vert="horz" wrap="square" lIns="0" tIns="322580" rIns="0" bIns="0" rtlCol="0">
            <a:spAutoFit/>
          </a:bodyPr>
          <a:lstStyle/>
          <a:p>
            <a:pPr marL="12700">
              <a:lnSpc>
                <a:spcPct val="100000"/>
              </a:lnSpc>
              <a:spcBef>
                <a:spcPts val="2540"/>
              </a:spcBef>
            </a:pPr>
            <a:r>
              <a:rPr sz="3600" dirty="0">
                <a:solidFill>
                  <a:srgbClr val="FFFFFF"/>
                </a:solidFill>
                <a:latin typeface="Helvetica" pitchFamily="2" charset="0"/>
                <a:cs typeface="Marianne"/>
              </a:rPr>
              <a:t>115</a:t>
            </a:r>
            <a:r>
              <a:rPr sz="3600" spc="-175" dirty="0">
                <a:solidFill>
                  <a:srgbClr val="FFFFFF"/>
                </a:solidFill>
                <a:latin typeface="Helvetica" pitchFamily="2" charset="0"/>
                <a:cs typeface="Marianne"/>
              </a:rPr>
              <a:t> </a:t>
            </a:r>
            <a:r>
              <a:rPr sz="3600" spc="-25" dirty="0">
                <a:solidFill>
                  <a:srgbClr val="FFFFFF"/>
                </a:solidFill>
                <a:latin typeface="Helvetica" pitchFamily="2" charset="0"/>
                <a:cs typeface="Marianne"/>
              </a:rPr>
              <a:t>000</a:t>
            </a:r>
            <a:endParaRPr sz="3600" dirty="0">
              <a:latin typeface="Helvetica" pitchFamily="2" charset="0"/>
              <a:cs typeface="Marianne"/>
            </a:endParaRPr>
          </a:p>
          <a:p>
            <a:pPr marL="12700" marR="5080">
              <a:lnSpc>
                <a:spcPct val="100000"/>
              </a:lnSpc>
              <a:spcBef>
                <a:spcPts val="1019"/>
              </a:spcBef>
            </a:pPr>
            <a:r>
              <a:rPr sz="1500" spc="-10" dirty="0" err="1">
                <a:solidFill>
                  <a:srgbClr val="FFFFFF"/>
                </a:solidFill>
                <a:latin typeface="Helvetica" pitchFamily="2" charset="0"/>
                <a:cs typeface="Marianne"/>
              </a:rPr>
              <a:t>emplois</a:t>
            </a:r>
            <a:r>
              <a:rPr sz="1500" spc="-10" dirty="0">
                <a:solidFill>
                  <a:srgbClr val="FFFFFF"/>
                </a:solidFill>
                <a:latin typeface="Helvetica" pitchFamily="2" charset="0"/>
                <a:cs typeface="Marianne"/>
              </a:rPr>
              <a:t> supplémentaires </a:t>
            </a:r>
            <a:r>
              <a:rPr sz="1500" dirty="0">
                <a:solidFill>
                  <a:srgbClr val="FFFFFF"/>
                </a:solidFill>
                <a:latin typeface="Helvetica" pitchFamily="2" charset="0"/>
                <a:cs typeface="Marianne"/>
              </a:rPr>
              <a:t>d’ingénieurs</a:t>
            </a:r>
            <a:r>
              <a:rPr sz="1500" spc="-90" dirty="0">
                <a:solidFill>
                  <a:srgbClr val="FFFFFF"/>
                </a:solidFill>
                <a:latin typeface="Helvetica" pitchFamily="2" charset="0"/>
                <a:cs typeface="Marianne"/>
              </a:rPr>
              <a:t> </a:t>
            </a:r>
            <a:r>
              <a:rPr sz="1500" spc="-25" dirty="0">
                <a:solidFill>
                  <a:srgbClr val="FFFFFF"/>
                </a:solidFill>
                <a:latin typeface="Helvetica" pitchFamily="2" charset="0"/>
                <a:cs typeface="Marianne"/>
              </a:rPr>
              <a:t>en </a:t>
            </a:r>
            <a:r>
              <a:rPr sz="1500" dirty="0">
                <a:solidFill>
                  <a:srgbClr val="FFFFFF"/>
                </a:solidFill>
                <a:latin typeface="Helvetica" pitchFamily="2" charset="0"/>
                <a:cs typeface="Marianne"/>
              </a:rPr>
              <a:t>informatique</a:t>
            </a:r>
            <a:r>
              <a:rPr sz="1500" spc="-50" dirty="0">
                <a:solidFill>
                  <a:srgbClr val="FFFFFF"/>
                </a:solidFill>
                <a:latin typeface="Helvetica" pitchFamily="2" charset="0"/>
                <a:cs typeface="Marianne"/>
              </a:rPr>
              <a:t> </a:t>
            </a:r>
            <a:r>
              <a:rPr sz="1500" dirty="0">
                <a:solidFill>
                  <a:srgbClr val="FFFFFF"/>
                </a:solidFill>
                <a:latin typeface="Helvetica" pitchFamily="2" charset="0"/>
                <a:cs typeface="Marianne"/>
              </a:rPr>
              <a:t>vont</a:t>
            </a:r>
            <a:r>
              <a:rPr sz="1500" spc="-45" dirty="0">
                <a:solidFill>
                  <a:srgbClr val="FFFFFF"/>
                </a:solidFill>
                <a:latin typeface="Helvetica" pitchFamily="2" charset="0"/>
                <a:cs typeface="Marianne"/>
              </a:rPr>
              <a:t> </a:t>
            </a:r>
            <a:r>
              <a:rPr sz="1500" spc="-20" dirty="0">
                <a:solidFill>
                  <a:srgbClr val="FFFFFF"/>
                </a:solidFill>
                <a:latin typeface="Helvetica" pitchFamily="2" charset="0"/>
                <a:cs typeface="Marianne"/>
              </a:rPr>
              <a:t>être </a:t>
            </a:r>
            <a:r>
              <a:rPr sz="1500" dirty="0">
                <a:solidFill>
                  <a:srgbClr val="FFFFFF"/>
                </a:solidFill>
                <a:latin typeface="Helvetica" pitchFamily="2" charset="0"/>
                <a:cs typeface="Marianne"/>
              </a:rPr>
              <a:t>créés</a:t>
            </a:r>
            <a:r>
              <a:rPr sz="1500" spc="-50" dirty="0">
                <a:solidFill>
                  <a:srgbClr val="FFFFFF"/>
                </a:solidFill>
                <a:latin typeface="Helvetica" pitchFamily="2" charset="0"/>
                <a:cs typeface="Marianne"/>
              </a:rPr>
              <a:t> </a:t>
            </a:r>
            <a:r>
              <a:rPr sz="1500" dirty="0">
                <a:solidFill>
                  <a:srgbClr val="FFFFFF"/>
                </a:solidFill>
                <a:latin typeface="Helvetica" pitchFamily="2" charset="0"/>
                <a:cs typeface="Marianne"/>
              </a:rPr>
              <a:t>d’ici</a:t>
            </a:r>
            <a:r>
              <a:rPr sz="1500" spc="-50" dirty="0">
                <a:solidFill>
                  <a:srgbClr val="FFFFFF"/>
                </a:solidFill>
                <a:latin typeface="Helvetica" pitchFamily="2" charset="0"/>
                <a:cs typeface="Marianne"/>
              </a:rPr>
              <a:t> </a:t>
            </a:r>
            <a:r>
              <a:rPr sz="1500" dirty="0">
                <a:solidFill>
                  <a:srgbClr val="FFFFFF"/>
                </a:solidFill>
                <a:latin typeface="Helvetica" pitchFamily="2" charset="0"/>
                <a:cs typeface="Marianne"/>
              </a:rPr>
              <a:t>2030,</a:t>
            </a:r>
            <a:r>
              <a:rPr sz="1500" spc="-45" dirty="0">
                <a:solidFill>
                  <a:srgbClr val="FFFFFF"/>
                </a:solidFill>
                <a:latin typeface="Helvetica" pitchFamily="2" charset="0"/>
                <a:cs typeface="Marianne"/>
              </a:rPr>
              <a:t> </a:t>
            </a:r>
            <a:r>
              <a:rPr sz="1500" dirty="0">
                <a:solidFill>
                  <a:srgbClr val="FFFFFF"/>
                </a:solidFill>
                <a:latin typeface="Helvetica" pitchFamily="2" charset="0"/>
                <a:cs typeface="Marianne"/>
              </a:rPr>
              <a:t>soit</a:t>
            </a:r>
            <a:r>
              <a:rPr sz="1500" spc="-50" dirty="0">
                <a:solidFill>
                  <a:srgbClr val="FFFFFF"/>
                </a:solidFill>
                <a:latin typeface="Helvetica" pitchFamily="2" charset="0"/>
                <a:cs typeface="Marianne"/>
              </a:rPr>
              <a:t> </a:t>
            </a:r>
            <a:r>
              <a:rPr sz="1500" spc="-25" dirty="0">
                <a:solidFill>
                  <a:srgbClr val="FFFFFF"/>
                </a:solidFill>
                <a:latin typeface="Helvetica" pitchFamily="2" charset="0"/>
                <a:cs typeface="Marianne"/>
              </a:rPr>
              <a:t>une </a:t>
            </a:r>
            <a:r>
              <a:rPr sz="1500" spc="-10" dirty="0">
                <a:solidFill>
                  <a:srgbClr val="FFFFFF"/>
                </a:solidFill>
                <a:latin typeface="Helvetica" pitchFamily="2" charset="0"/>
                <a:cs typeface="Marianne"/>
              </a:rPr>
              <a:t>croissance</a:t>
            </a:r>
            <a:r>
              <a:rPr sz="1500" spc="-40" dirty="0">
                <a:solidFill>
                  <a:srgbClr val="FFFFFF"/>
                </a:solidFill>
                <a:latin typeface="Helvetica" pitchFamily="2" charset="0"/>
                <a:cs typeface="Marianne"/>
              </a:rPr>
              <a:t> </a:t>
            </a:r>
            <a:r>
              <a:rPr sz="1500" dirty="0">
                <a:solidFill>
                  <a:srgbClr val="FFFFFF"/>
                </a:solidFill>
                <a:latin typeface="Helvetica" pitchFamily="2" charset="0"/>
                <a:cs typeface="Marianne"/>
              </a:rPr>
              <a:t>de</a:t>
            </a:r>
            <a:r>
              <a:rPr sz="1500" spc="-35" dirty="0">
                <a:solidFill>
                  <a:srgbClr val="FFFFFF"/>
                </a:solidFill>
                <a:latin typeface="Helvetica" pitchFamily="2" charset="0"/>
                <a:cs typeface="Marianne"/>
              </a:rPr>
              <a:t> </a:t>
            </a:r>
            <a:r>
              <a:rPr sz="1500" dirty="0">
                <a:solidFill>
                  <a:srgbClr val="FFFFFF"/>
                </a:solidFill>
                <a:latin typeface="Helvetica" pitchFamily="2" charset="0"/>
                <a:cs typeface="Marianne"/>
              </a:rPr>
              <a:t>26%</a:t>
            </a:r>
            <a:r>
              <a:rPr sz="1500" spc="-35" dirty="0">
                <a:solidFill>
                  <a:srgbClr val="FFFFFF"/>
                </a:solidFill>
                <a:latin typeface="Helvetica" pitchFamily="2" charset="0"/>
                <a:cs typeface="Marianne"/>
              </a:rPr>
              <a:t> </a:t>
            </a:r>
            <a:r>
              <a:rPr sz="1500" spc="-10" dirty="0">
                <a:solidFill>
                  <a:srgbClr val="FFFFFF"/>
                </a:solidFill>
                <a:latin typeface="Helvetica" pitchFamily="2" charset="0"/>
                <a:cs typeface="Marianne"/>
              </a:rPr>
              <a:t>(étude </a:t>
            </a:r>
            <a:r>
              <a:rPr sz="1500" spc="-20" dirty="0">
                <a:solidFill>
                  <a:srgbClr val="FFFFFF"/>
                </a:solidFill>
                <a:latin typeface="Helvetica" pitchFamily="2" charset="0"/>
                <a:cs typeface="Marianne"/>
              </a:rPr>
              <a:t>France</a:t>
            </a:r>
            <a:r>
              <a:rPr sz="1500" spc="-35" dirty="0">
                <a:solidFill>
                  <a:srgbClr val="FFFFFF"/>
                </a:solidFill>
                <a:latin typeface="Helvetica" pitchFamily="2" charset="0"/>
                <a:cs typeface="Marianne"/>
              </a:rPr>
              <a:t> </a:t>
            </a:r>
            <a:r>
              <a:rPr sz="1500" spc="-10" dirty="0">
                <a:solidFill>
                  <a:srgbClr val="FFFFFF"/>
                </a:solidFill>
                <a:latin typeface="Helvetica" pitchFamily="2" charset="0"/>
                <a:cs typeface="Marianne"/>
              </a:rPr>
              <a:t>Stratégie</a:t>
            </a:r>
            <a:r>
              <a:rPr sz="1500" spc="-30" dirty="0">
                <a:solidFill>
                  <a:srgbClr val="FFFFFF"/>
                </a:solidFill>
                <a:latin typeface="Helvetica" pitchFamily="2" charset="0"/>
                <a:cs typeface="Marianne"/>
              </a:rPr>
              <a:t> </a:t>
            </a:r>
            <a:r>
              <a:rPr sz="1500" dirty="0">
                <a:solidFill>
                  <a:srgbClr val="FFFFFF"/>
                </a:solidFill>
                <a:latin typeface="Helvetica" pitchFamily="2" charset="0"/>
                <a:cs typeface="Marianne"/>
              </a:rPr>
              <a:t>et</a:t>
            </a:r>
            <a:r>
              <a:rPr sz="1500" spc="-30" dirty="0">
                <a:solidFill>
                  <a:srgbClr val="FFFFFF"/>
                </a:solidFill>
                <a:latin typeface="Helvetica" pitchFamily="2" charset="0"/>
                <a:cs typeface="Marianne"/>
              </a:rPr>
              <a:t> </a:t>
            </a:r>
            <a:r>
              <a:rPr sz="1500" spc="-20" dirty="0">
                <a:solidFill>
                  <a:srgbClr val="FFFFFF"/>
                </a:solidFill>
                <a:latin typeface="Helvetica" pitchFamily="2" charset="0"/>
                <a:cs typeface="Marianne"/>
              </a:rPr>
              <a:t>Dares)</a:t>
            </a:r>
            <a:r>
              <a:rPr lang="fr-FR" sz="1500" spc="-20" dirty="0">
                <a:solidFill>
                  <a:srgbClr val="FFFFFF"/>
                </a:solidFill>
                <a:latin typeface="Helvetica" pitchFamily="2" charset="0"/>
                <a:cs typeface="Marianne"/>
              </a:rPr>
              <a:t>.</a:t>
            </a:r>
            <a:endParaRPr sz="1500" dirty="0">
              <a:latin typeface="Helvetica" pitchFamily="2" charset="0"/>
              <a:cs typeface="Marianne"/>
            </a:endParaRPr>
          </a:p>
        </p:txBody>
      </p:sp>
      <p:sp>
        <p:nvSpPr>
          <p:cNvPr id="8" name="object 31">
            <a:extLst>
              <a:ext uri="{FF2B5EF4-FFF2-40B4-BE49-F238E27FC236}">
                <a16:creationId xmlns:a16="http://schemas.microsoft.com/office/drawing/2014/main" id="{FD78C9CE-52F4-300A-7328-1103FE00BF9C}"/>
              </a:ext>
            </a:extLst>
          </p:cNvPr>
          <p:cNvSpPr txBox="1"/>
          <p:nvPr/>
        </p:nvSpPr>
        <p:spPr>
          <a:xfrm>
            <a:off x="7367332" y="2720011"/>
            <a:ext cx="1740535" cy="2157095"/>
          </a:xfrm>
          <a:prstGeom prst="rect">
            <a:avLst/>
          </a:prstGeom>
        </p:spPr>
        <p:txBody>
          <a:bodyPr vert="horz" wrap="square" lIns="0" tIns="322580" rIns="0" bIns="0" rtlCol="0">
            <a:spAutoFit/>
          </a:bodyPr>
          <a:lstStyle/>
          <a:p>
            <a:pPr marL="12700">
              <a:lnSpc>
                <a:spcPct val="100000"/>
              </a:lnSpc>
              <a:spcBef>
                <a:spcPts val="2540"/>
              </a:spcBef>
            </a:pPr>
            <a:r>
              <a:rPr sz="3600" spc="-25" dirty="0">
                <a:solidFill>
                  <a:srgbClr val="FFFFFF"/>
                </a:solidFill>
                <a:latin typeface="Helvetica" pitchFamily="2" charset="0"/>
                <a:cs typeface="Marianne"/>
              </a:rPr>
              <a:t>19%</a:t>
            </a:r>
            <a:endParaRPr sz="3600" dirty="0">
              <a:latin typeface="Helvetica" pitchFamily="2" charset="0"/>
              <a:cs typeface="Marianne"/>
            </a:endParaRPr>
          </a:p>
          <a:p>
            <a:pPr marL="12700" marR="5080">
              <a:lnSpc>
                <a:spcPct val="100000"/>
              </a:lnSpc>
              <a:spcBef>
                <a:spcPts val="1019"/>
              </a:spcBef>
            </a:pPr>
            <a:r>
              <a:rPr lang="fr-FR" sz="1500" dirty="0">
                <a:solidFill>
                  <a:srgbClr val="FFFFFF"/>
                </a:solidFill>
                <a:latin typeface="Helvetica" pitchFamily="2" charset="0"/>
                <a:cs typeface="Marianne"/>
              </a:rPr>
              <a:t>C’est la </a:t>
            </a:r>
            <a:r>
              <a:rPr sz="1500" dirty="0">
                <a:solidFill>
                  <a:srgbClr val="FFFFFF"/>
                </a:solidFill>
                <a:latin typeface="Helvetica" pitchFamily="2" charset="0"/>
                <a:cs typeface="Marianne"/>
              </a:rPr>
              <a:t>part</a:t>
            </a:r>
            <a:r>
              <a:rPr sz="1500" spc="-10" dirty="0">
                <a:solidFill>
                  <a:srgbClr val="FFFFFF"/>
                </a:solidFill>
                <a:latin typeface="Helvetica" pitchFamily="2" charset="0"/>
                <a:cs typeface="Marianne"/>
              </a:rPr>
              <a:t> </a:t>
            </a:r>
            <a:r>
              <a:rPr sz="1500" dirty="0">
                <a:solidFill>
                  <a:srgbClr val="FFFFFF"/>
                </a:solidFill>
                <a:latin typeface="Helvetica" pitchFamily="2" charset="0"/>
                <a:cs typeface="Marianne"/>
              </a:rPr>
              <a:t>des</a:t>
            </a:r>
            <a:r>
              <a:rPr sz="1500" spc="-10" dirty="0">
                <a:solidFill>
                  <a:srgbClr val="FFFFFF"/>
                </a:solidFill>
                <a:latin typeface="Helvetica" pitchFamily="2" charset="0"/>
                <a:cs typeface="Marianne"/>
              </a:rPr>
              <a:t> femmes </a:t>
            </a:r>
            <a:r>
              <a:rPr sz="1500" dirty="0">
                <a:solidFill>
                  <a:srgbClr val="FFFFFF"/>
                </a:solidFill>
                <a:latin typeface="Helvetica" pitchFamily="2" charset="0"/>
                <a:cs typeface="Marianne"/>
              </a:rPr>
              <a:t>diplômées</a:t>
            </a:r>
            <a:r>
              <a:rPr sz="1500" spc="-85" dirty="0">
                <a:solidFill>
                  <a:srgbClr val="FFFFFF"/>
                </a:solidFill>
                <a:latin typeface="Helvetica" pitchFamily="2" charset="0"/>
                <a:cs typeface="Marianne"/>
              </a:rPr>
              <a:t> </a:t>
            </a:r>
            <a:r>
              <a:rPr sz="1500" spc="-25" dirty="0">
                <a:solidFill>
                  <a:srgbClr val="FFFFFF"/>
                </a:solidFill>
                <a:latin typeface="Helvetica" pitchFamily="2" charset="0"/>
                <a:cs typeface="Marianne"/>
              </a:rPr>
              <a:t>de </a:t>
            </a:r>
            <a:r>
              <a:rPr sz="1500" spc="-10" dirty="0">
                <a:solidFill>
                  <a:srgbClr val="FFFFFF"/>
                </a:solidFill>
                <a:latin typeface="Helvetica" pitchFamily="2" charset="0"/>
                <a:cs typeface="Marianne"/>
              </a:rPr>
              <a:t>formations</a:t>
            </a:r>
            <a:r>
              <a:rPr sz="1500" spc="-15" dirty="0">
                <a:solidFill>
                  <a:srgbClr val="FFFFFF"/>
                </a:solidFill>
                <a:latin typeface="Helvetica" pitchFamily="2" charset="0"/>
                <a:cs typeface="Marianne"/>
              </a:rPr>
              <a:t> </a:t>
            </a:r>
            <a:r>
              <a:rPr sz="1500" spc="-25" dirty="0">
                <a:solidFill>
                  <a:srgbClr val="FFFFFF"/>
                </a:solidFill>
                <a:latin typeface="Helvetica" pitchFamily="2" charset="0"/>
                <a:cs typeface="Marianne"/>
              </a:rPr>
              <a:t>au </a:t>
            </a:r>
            <a:r>
              <a:rPr sz="1500" dirty="0">
                <a:solidFill>
                  <a:srgbClr val="FFFFFF"/>
                </a:solidFill>
                <a:latin typeface="Helvetica" pitchFamily="2" charset="0"/>
                <a:cs typeface="Marianne"/>
              </a:rPr>
              <a:t>numérique</a:t>
            </a:r>
            <a:r>
              <a:rPr sz="1500" spc="-65" dirty="0">
                <a:solidFill>
                  <a:srgbClr val="FFFFFF"/>
                </a:solidFill>
                <a:latin typeface="Helvetica" pitchFamily="2" charset="0"/>
                <a:cs typeface="Marianne"/>
              </a:rPr>
              <a:t> </a:t>
            </a:r>
            <a:r>
              <a:rPr sz="1500" dirty="0">
                <a:solidFill>
                  <a:srgbClr val="FFFFFF"/>
                </a:solidFill>
                <a:latin typeface="Helvetica" pitchFamily="2" charset="0"/>
                <a:cs typeface="Marianne"/>
              </a:rPr>
              <a:t>dans</a:t>
            </a:r>
            <a:r>
              <a:rPr sz="1500" spc="-55" dirty="0">
                <a:solidFill>
                  <a:srgbClr val="FFFFFF"/>
                </a:solidFill>
                <a:latin typeface="Helvetica" pitchFamily="2" charset="0"/>
                <a:cs typeface="Marianne"/>
              </a:rPr>
              <a:t> </a:t>
            </a:r>
            <a:r>
              <a:rPr sz="1500" spc="-25" dirty="0">
                <a:solidFill>
                  <a:srgbClr val="FFFFFF"/>
                </a:solidFill>
                <a:latin typeface="Helvetica" pitchFamily="2" charset="0"/>
                <a:cs typeface="Marianne"/>
              </a:rPr>
              <a:t>le </a:t>
            </a:r>
            <a:r>
              <a:rPr sz="1500" spc="-10" dirty="0" err="1">
                <a:solidFill>
                  <a:srgbClr val="FFFFFF"/>
                </a:solidFill>
                <a:latin typeface="Helvetica" pitchFamily="2" charset="0"/>
                <a:cs typeface="Marianne"/>
              </a:rPr>
              <a:t>supérieur</a:t>
            </a:r>
            <a:r>
              <a:rPr lang="fr-FR" sz="1500" spc="-10" dirty="0">
                <a:solidFill>
                  <a:srgbClr val="FFFFFF"/>
                </a:solidFill>
                <a:latin typeface="Helvetica" pitchFamily="2" charset="0"/>
                <a:cs typeface="Marianne"/>
              </a:rPr>
              <a:t>.</a:t>
            </a:r>
            <a:endParaRPr sz="1500" dirty="0">
              <a:latin typeface="Helvetica" pitchFamily="2" charset="0"/>
              <a:cs typeface="Marianne"/>
            </a:endParaRPr>
          </a:p>
        </p:txBody>
      </p:sp>
      <p:sp>
        <p:nvSpPr>
          <p:cNvPr id="9" name="object 33">
            <a:extLst>
              <a:ext uri="{FF2B5EF4-FFF2-40B4-BE49-F238E27FC236}">
                <a16:creationId xmlns:a16="http://schemas.microsoft.com/office/drawing/2014/main" id="{C6FD87FA-AA16-74C8-F88F-2FF2CC59182B}"/>
              </a:ext>
            </a:extLst>
          </p:cNvPr>
          <p:cNvSpPr txBox="1"/>
          <p:nvPr/>
        </p:nvSpPr>
        <p:spPr>
          <a:xfrm>
            <a:off x="1409559" y="2081940"/>
            <a:ext cx="2265705" cy="812831"/>
          </a:xfrm>
          <a:prstGeom prst="rect">
            <a:avLst/>
          </a:prstGeom>
          <a:solidFill>
            <a:srgbClr val="B95699"/>
          </a:solidFill>
        </p:spPr>
        <p:txBody>
          <a:bodyPr vert="horz" wrap="square" lIns="72000" tIns="72000" rIns="72000" bIns="72000" rtlCol="0">
            <a:noAutofit/>
          </a:bodyPr>
          <a:lstStyle>
            <a:defPPr>
              <a:defRPr kern="0"/>
            </a:defPPr>
            <a:lvl1pPr>
              <a:defRPr sz="1200" b="1">
                <a:solidFill>
                  <a:schemeClr val="bg1"/>
                </a:solidFill>
                <a:effectLst/>
                <a:latin typeface="Helvetica" pitchFamily="2" charset="0"/>
              </a:defRPr>
            </a:lvl1pPr>
          </a:lstStyle>
          <a:p>
            <a:r>
              <a:rPr lang="fr-FR" dirty="0"/>
              <a:t>ENRICHIR </a:t>
            </a:r>
          </a:p>
          <a:p>
            <a:r>
              <a:rPr lang="fr-FR" dirty="0"/>
              <a:t>LA CULTURE NUMÉRIQUE </a:t>
            </a:r>
            <a:br>
              <a:rPr lang="fr-FR" dirty="0"/>
            </a:br>
            <a:r>
              <a:rPr lang="fr-FR" dirty="0"/>
              <a:t>DES CITOYENS</a:t>
            </a:r>
          </a:p>
        </p:txBody>
      </p:sp>
      <p:sp>
        <p:nvSpPr>
          <p:cNvPr id="10" name="object 34">
            <a:extLst>
              <a:ext uri="{FF2B5EF4-FFF2-40B4-BE49-F238E27FC236}">
                <a16:creationId xmlns:a16="http://schemas.microsoft.com/office/drawing/2014/main" id="{10E15BA7-69C5-AC93-B97D-55324D675870}"/>
              </a:ext>
            </a:extLst>
          </p:cNvPr>
          <p:cNvSpPr/>
          <p:nvPr/>
        </p:nvSpPr>
        <p:spPr>
          <a:xfrm>
            <a:off x="4051300" y="2081940"/>
            <a:ext cx="0" cy="4146550"/>
          </a:xfrm>
          <a:custGeom>
            <a:avLst/>
            <a:gdLst/>
            <a:ahLst/>
            <a:cxnLst/>
            <a:rect l="l" t="t" r="r" b="b"/>
            <a:pathLst>
              <a:path h="4146550">
                <a:moveTo>
                  <a:pt x="0" y="0"/>
                </a:moveTo>
                <a:lnTo>
                  <a:pt x="0" y="4146054"/>
                </a:lnTo>
              </a:path>
            </a:pathLst>
          </a:custGeom>
          <a:ln w="6350">
            <a:solidFill>
              <a:srgbClr val="FFFFFF"/>
            </a:solidFill>
          </a:ln>
        </p:spPr>
        <p:txBody>
          <a:bodyPr wrap="square" lIns="0" tIns="0" rIns="0" bIns="0" rtlCol="0"/>
          <a:lstStyle/>
          <a:p>
            <a:endParaRPr/>
          </a:p>
        </p:txBody>
      </p:sp>
      <p:sp>
        <p:nvSpPr>
          <p:cNvPr id="11" name="object 35">
            <a:extLst>
              <a:ext uri="{FF2B5EF4-FFF2-40B4-BE49-F238E27FC236}">
                <a16:creationId xmlns:a16="http://schemas.microsoft.com/office/drawing/2014/main" id="{58569606-B7CF-4B81-6A48-6F5F5C6B469F}"/>
              </a:ext>
            </a:extLst>
          </p:cNvPr>
          <p:cNvSpPr/>
          <p:nvPr/>
        </p:nvSpPr>
        <p:spPr>
          <a:xfrm>
            <a:off x="7023100" y="2081940"/>
            <a:ext cx="0" cy="4146550"/>
          </a:xfrm>
          <a:custGeom>
            <a:avLst/>
            <a:gdLst/>
            <a:ahLst/>
            <a:cxnLst/>
            <a:rect l="l" t="t" r="r" b="b"/>
            <a:pathLst>
              <a:path h="4146550">
                <a:moveTo>
                  <a:pt x="0" y="0"/>
                </a:moveTo>
                <a:lnTo>
                  <a:pt x="0" y="4146054"/>
                </a:lnTo>
              </a:path>
            </a:pathLst>
          </a:custGeom>
          <a:ln w="635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220116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a:extLst>
              <a:ext uri="{FF2B5EF4-FFF2-40B4-BE49-F238E27FC236}">
                <a16:creationId xmlns:a16="http://schemas.microsoft.com/office/drawing/2014/main" id="{73BF1A4C-88E4-8B89-2D33-445BA32FDC51}"/>
              </a:ext>
            </a:extLst>
          </p:cNvPr>
          <p:cNvSpPr txBox="1"/>
          <p:nvPr/>
        </p:nvSpPr>
        <p:spPr>
          <a:xfrm>
            <a:off x="1908905" y="2181225"/>
            <a:ext cx="7437755" cy="3336811"/>
          </a:xfrm>
          <a:prstGeom prst="rect">
            <a:avLst/>
          </a:prstGeom>
        </p:spPr>
        <p:txBody>
          <a:bodyPr vert="horz" wrap="square" lIns="0" tIns="12700" rIns="0" bIns="0" rtlCol="0">
            <a:spAutoFit/>
          </a:bodyPr>
          <a:lstStyle/>
          <a:p>
            <a:r>
              <a:rPr lang="fr-FR" dirty="0">
                <a:solidFill>
                  <a:schemeClr val="bg1"/>
                </a:solidFill>
                <a:effectLst/>
                <a:latin typeface="Helvetica" pitchFamily="2" charset="0"/>
              </a:rPr>
              <a:t>Une rencontre avec un scientifique du numérique pour :</a:t>
            </a:r>
          </a:p>
          <a:p>
            <a:r>
              <a:rPr lang="fr-FR" dirty="0">
                <a:solidFill>
                  <a:schemeClr val="bg1"/>
                </a:solidFill>
                <a:effectLst/>
                <a:latin typeface="Helvetica" pitchFamily="2" charset="0"/>
              </a:rPr>
              <a:t>  </a:t>
            </a:r>
            <a:br>
              <a:rPr lang="fr-FR" dirty="0">
                <a:solidFill>
                  <a:schemeClr val="bg1"/>
                </a:solidFill>
                <a:effectLst/>
                <a:latin typeface="Helvetica" pitchFamily="2" charset="0"/>
              </a:rPr>
            </a:br>
            <a:r>
              <a:rPr lang="fr-FR" dirty="0">
                <a:solidFill>
                  <a:schemeClr val="bg1"/>
                </a:solidFill>
                <a:effectLst/>
                <a:latin typeface="Helvetica" pitchFamily="2" charset="0"/>
              </a:rPr>
              <a:t> </a:t>
            </a:r>
            <a:br>
              <a:rPr lang="fr-FR" dirty="0">
                <a:solidFill>
                  <a:schemeClr val="bg1"/>
                </a:solidFill>
                <a:effectLst/>
                <a:latin typeface="Helvetica" pitchFamily="2" charset="0"/>
              </a:rPr>
            </a:br>
            <a:r>
              <a:rPr lang="fr-FR" b="1" dirty="0">
                <a:solidFill>
                  <a:schemeClr val="bg1"/>
                </a:solidFill>
                <a:effectLst/>
                <a:latin typeface="Helvetica" pitchFamily="2" charset="0"/>
              </a:rPr>
              <a:t>Susciter la curiosité pour les sciences et technologies du numérique</a:t>
            </a:r>
          </a:p>
          <a:p>
            <a:br>
              <a:rPr lang="fr-FR" b="1" dirty="0">
                <a:solidFill>
                  <a:schemeClr val="bg1"/>
                </a:solidFill>
                <a:effectLst/>
                <a:latin typeface="Helvetica" pitchFamily="2" charset="0"/>
              </a:rPr>
            </a:br>
            <a:r>
              <a:rPr lang="fr-FR" b="1" dirty="0">
                <a:solidFill>
                  <a:schemeClr val="bg1"/>
                </a:solidFill>
                <a:effectLst/>
                <a:latin typeface="Helvetica" pitchFamily="2" charset="0"/>
              </a:rPr>
              <a:t>Bousculer des stéréotypes sur le métier de scientifique, </a:t>
            </a:r>
            <a:br>
              <a:rPr lang="fr-FR" b="1" dirty="0">
                <a:solidFill>
                  <a:schemeClr val="bg1"/>
                </a:solidFill>
                <a:effectLst/>
                <a:latin typeface="Helvetica" pitchFamily="2" charset="0"/>
              </a:rPr>
            </a:br>
            <a:r>
              <a:rPr lang="fr-FR" b="1" dirty="0">
                <a:solidFill>
                  <a:schemeClr val="bg1"/>
                </a:solidFill>
                <a:effectLst/>
                <a:latin typeface="Helvetica" pitchFamily="2" charset="0"/>
              </a:rPr>
              <a:t>de spécialistes en sciences et technologies du numérique</a:t>
            </a:r>
            <a:br>
              <a:rPr lang="fr-FR" b="1" dirty="0">
                <a:solidFill>
                  <a:schemeClr val="bg1"/>
                </a:solidFill>
                <a:effectLst/>
                <a:latin typeface="Helvetica" pitchFamily="2" charset="0"/>
              </a:rPr>
            </a:br>
            <a:r>
              <a:rPr lang="fr-FR" b="1" dirty="0">
                <a:solidFill>
                  <a:schemeClr val="bg1"/>
                </a:solidFill>
                <a:effectLst/>
                <a:latin typeface="Helvetica" pitchFamily="2" charset="0"/>
              </a:rPr>
              <a:t> </a:t>
            </a:r>
            <a:br>
              <a:rPr lang="fr-FR" b="1" dirty="0">
                <a:solidFill>
                  <a:schemeClr val="bg1"/>
                </a:solidFill>
                <a:effectLst/>
                <a:latin typeface="Helvetica" pitchFamily="2" charset="0"/>
              </a:rPr>
            </a:br>
            <a:r>
              <a:rPr lang="fr-FR" b="1" dirty="0">
                <a:solidFill>
                  <a:schemeClr val="bg1"/>
                </a:solidFill>
                <a:effectLst/>
                <a:latin typeface="Helvetica" pitchFamily="2" charset="0"/>
              </a:rPr>
              <a:t>Susciter des vocations, notamment chez les filles</a:t>
            </a:r>
          </a:p>
          <a:p>
            <a:r>
              <a:rPr lang="fr-FR" b="1" dirty="0">
                <a:solidFill>
                  <a:schemeClr val="bg1"/>
                </a:solidFill>
                <a:effectLst/>
                <a:latin typeface="Helvetica" pitchFamily="2" charset="0"/>
              </a:rPr>
              <a:t> </a:t>
            </a:r>
            <a:br>
              <a:rPr lang="fr-FR" b="1" dirty="0">
                <a:solidFill>
                  <a:schemeClr val="bg1"/>
                </a:solidFill>
                <a:effectLst/>
                <a:latin typeface="Helvetica" pitchFamily="2" charset="0"/>
              </a:rPr>
            </a:br>
            <a:r>
              <a:rPr lang="fr-FR" b="1" dirty="0">
                <a:solidFill>
                  <a:schemeClr val="bg1"/>
                </a:solidFill>
                <a:effectLst/>
                <a:latin typeface="Helvetica" pitchFamily="2" charset="0"/>
              </a:rPr>
              <a:t> Éclairer des choix d’orientation</a:t>
            </a:r>
          </a:p>
        </p:txBody>
      </p:sp>
      <p:sp>
        <p:nvSpPr>
          <p:cNvPr id="14" name="object 18">
            <a:extLst>
              <a:ext uri="{FF2B5EF4-FFF2-40B4-BE49-F238E27FC236}">
                <a16:creationId xmlns:a16="http://schemas.microsoft.com/office/drawing/2014/main" id="{7B84DCEC-B15D-6B5F-16B4-1B7302FDAC94}"/>
              </a:ext>
            </a:extLst>
          </p:cNvPr>
          <p:cNvSpPr txBox="1"/>
          <p:nvPr/>
        </p:nvSpPr>
        <p:spPr>
          <a:xfrm rot="21300000">
            <a:off x="1420592" y="759307"/>
            <a:ext cx="3362508" cy="340029"/>
          </a:xfrm>
          <a:prstGeom prst="rect">
            <a:avLst/>
          </a:prstGeom>
        </p:spPr>
        <p:txBody>
          <a:bodyPr vert="horz" wrap="square" lIns="0" tIns="0" rIns="0" bIns="0" rtlCol="0">
            <a:spAutoFit/>
          </a:bodyPr>
          <a:lstStyle/>
          <a:p>
            <a:pPr>
              <a:lnSpc>
                <a:spcPts val="2635"/>
              </a:lnSpc>
            </a:pPr>
            <a:r>
              <a:rPr lang="fr-FR" sz="2400" b="1" dirty="0">
                <a:solidFill>
                  <a:srgbClr val="FFFFFF"/>
                </a:solidFill>
                <a:latin typeface="Helvetica" pitchFamily="2" charset="0"/>
                <a:cs typeface="Marianne ExtraBold"/>
              </a:rPr>
              <a:t>NOTRE</a:t>
            </a:r>
            <a:r>
              <a:rPr lang="fr-FR" sz="2400" b="1" spc="15" dirty="0">
                <a:solidFill>
                  <a:srgbClr val="FFFFFF"/>
                </a:solidFill>
                <a:latin typeface="Helvetica" pitchFamily="2" charset="0"/>
                <a:cs typeface="Marianne ExtraBold"/>
              </a:rPr>
              <a:t> </a:t>
            </a:r>
            <a:r>
              <a:rPr lang="fr-FR" sz="2400" b="1" spc="-10" dirty="0">
                <a:solidFill>
                  <a:srgbClr val="FFFFFF"/>
                </a:solidFill>
                <a:latin typeface="Helvetica" pitchFamily="2" charset="0"/>
                <a:cs typeface="Marianne ExtraBold"/>
              </a:rPr>
              <a:t>APPROCHE</a:t>
            </a:r>
            <a:endParaRPr lang="fr-FR" sz="2400" b="1" dirty="0">
              <a:latin typeface="Helvetica" pitchFamily="2" charset="0"/>
              <a:cs typeface="Marianne ExtraBold"/>
            </a:endParaRPr>
          </a:p>
        </p:txBody>
      </p:sp>
      <p:pic>
        <p:nvPicPr>
          <p:cNvPr id="21" name="Image 20">
            <a:extLst>
              <a:ext uri="{FF2B5EF4-FFF2-40B4-BE49-F238E27FC236}">
                <a16:creationId xmlns:a16="http://schemas.microsoft.com/office/drawing/2014/main" id="{D746EEED-2FC7-B0F4-A146-78895F7C5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71" y="3095625"/>
            <a:ext cx="457200" cy="228600"/>
          </a:xfrm>
          <a:prstGeom prst="rect">
            <a:avLst/>
          </a:prstGeom>
        </p:spPr>
      </p:pic>
      <p:pic>
        <p:nvPicPr>
          <p:cNvPr id="22" name="Image 21">
            <a:extLst>
              <a:ext uri="{FF2B5EF4-FFF2-40B4-BE49-F238E27FC236}">
                <a16:creationId xmlns:a16="http://schemas.microsoft.com/office/drawing/2014/main" id="{396470C5-680F-FD9A-C3DB-45088F77B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71" y="3933825"/>
            <a:ext cx="457200" cy="228600"/>
          </a:xfrm>
          <a:prstGeom prst="rect">
            <a:avLst/>
          </a:prstGeom>
        </p:spPr>
      </p:pic>
      <p:pic>
        <p:nvPicPr>
          <p:cNvPr id="23" name="Image 22">
            <a:extLst>
              <a:ext uri="{FF2B5EF4-FFF2-40B4-BE49-F238E27FC236}">
                <a16:creationId xmlns:a16="http://schemas.microsoft.com/office/drawing/2014/main" id="{3483BB95-95EC-269C-9DB5-51D0306B7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71" y="4772025"/>
            <a:ext cx="457200" cy="228600"/>
          </a:xfrm>
          <a:prstGeom prst="rect">
            <a:avLst/>
          </a:prstGeom>
        </p:spPr>
      </p:pic>
      <p:pic>
        <p:nvPicPr>
          <p:cNvPr id="24" name="Image 23">
            <a:extLst>
              <a:ext uri="{FF2B5EF4-FFF2-40B4-BE49-F238E27FC236}">
                <a16:creationId xmlns:a16="http://schemas.microsoft.com/office/drawing/2014/main" id="{394A0C5D-17E3-4E1A-2AB7-A90A7E21E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71" y="5305425"/>
            <a:ext cx="457200" cy="228600"/>
          </a:xfrm>
          <a:prstGeom prst="rect">
            <a:avLst/>
          </a:prstGeom>
        </p:spPr>
      </p:pic>
      <p:sp>
        <p:nvSpPr>
          <p:cNvPr id="25" name="Espace réservé du numéro de diapositive 24">
            <a:extLst>
              <a:ext uri="{FF2B5EF4-FFF2-40B4-BE49-F238E27FC236}">
                <a16:creationId xmlns:a16="http://schemas.microsoft.com/office/drawing/2014/main" id="{538EBF71-8702-99B1-24A2-26C117EE8B0E}"/>
              </a:ext>
            </a:extLst>
          </p:cNvPr>
          <p:cNvSpPr>
            <a:spLocks noGrp="1"/>
          </p:cNvSpPr>
          <p:nvPr>
            <p:ph type="sldNum" sz="quarter" idx="12"/>
          </p:nvPr>
        </p:nvSpPr>
        <p:spPr/>
        <p:txBody>
          <a:bodyPr/>
          <a:lstStyle/>
          <a:p>
            <a:fld id="{C966D0E2-3F99-204B-B38B-5391B33D6293}" type="slidenum">
              <a:rPr lang="fr-FR" smtClean="0"/>
              <a:t>5</a:t>
            </a:fld>
            <a:endParaRPr lang="fr-FR"/>
          </a:p>
        </p:txBody>
      </p:sp>
    </p:spTree>
    <p:extLst>
      <p:ext uri="{BB962C8B-B14F-4D97-AF65-F5344CB8AC3E}">
        <p14:creationId xmlns:p14="http://schemas.microsoft.com/office/powerpoint/2010/main" val="250490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a:extLst>
              <a:ext uri="{FF2B5EF4-FFF2-40B4-BE49-F238E27FC236}">
                <a16:creationId xmlns:a16="http://schemas.microsoft.com/office/drawing/2014/main" id="{73BF1A4C-88E4-8B89-2D33-445BA32FDC51}"/>
              </a:ext>
            </a:extLst>
          </p:cNvPr>
          <p:cNvSpPr txBox="1"/>
          <p:nvPr/>
        </p:nvSpPr>
        <p:spPr>
          <a:xfrm>
            <a:off x="1908905" y="2294052"/>
            <a:ext cx="7437755" cy="3637984"/>
          </a:xfrm>
          <a:prstGeom prst="rect">
            <a:avLst/>
          </a:prstGeom>
        </p:spPr>
        <p:txBody>
          <a:bodyPr vert="horz" wrap="square" lIns="0" tIns="12700" rIns="0" bIns="0" rtlCol="0">
            <a:spAutoFit/>
          </a:bodyPr>
          <a:lstStyle/>
          <a:p>
            <a:pPr marL="12700">
              <a:lnSpc>
                <a:spcPct val="100000"/>
              </a:lnSpc>
              <a:spcBef>
                <a:spcPts val="100"/>
              </a:spcBef>
            </a:pPr>
            <a:r>
              <a:rPr lang="fr-FR" b="1" spc="-10" dirty="0">
                <a:solidFill>
                  <a:srgbClr val="FFFFFF"/>
                </a:solidFill>
                <a:latin typeface="Helvetica" pitchFamily="2" charset="0"/>
                <a:cs typeface="Marianne"/>
              </a:rPr>
              <a:t>Personnels</a:t>
            </a:r>
            <a:r>
              <a:rPr lang="fr-FR" b="1" spc="-35" dirty="0">
                <a:solidFill>
                  <a:srgbClr val="FFFFFF"/>
                </a:solidFill>
                <a:latin typeface="Helvetica" pitchFamily="2" charset="0"/>
                <a:cs typeface="Marianne"/>
              </a:rPr>
              <a:t> </a:t>
            </a:r>
            <a:r>
              <a:rPr lang="fr-FR" b="1" dirty="0">
                <a:solidFill>
                  <a:srgbClr val="FFFFFF"/>
                </a:solidFill>
                <a:latin typeface="Helvetica" pitchFamily="2" charset="0"/>
                <a:cs typeface="Marianne"/>
              </a:rPr>
              <a:t>de</a:t>
            </a:r>
            <a:r>
              <a:rPr lang="fr-FR" b="1" spc="-30" dirty="0">
                <a:solidFill>
                  <a:srgbClr val="FFFFFF"/>
                </a:solidFill>
                <a:latin typeface="Helvetica" pitchFamily="2" charset="0"/>
                <a:cs typeface="Marianne"/>
              </a:rPr>
              <a:t> </a:t>
            </a:r>
            <a:r>
              <a:rPr lang="fr-FR" b="1" dirty="0">
                <a:solidFill>
                  <a:srgbClr val="FFFFFF"/>
                </a:solidFill>
                <a:latin typeface="Helvetica" pitchFamily="2" charset="0"/>
                <a:cs typeface="Marianne"/>
              </a:rPr>
              <a:t>l’enseignement</a:t>
            </a:r>
            <a:r>
              <a:rPr lang="fr-FR" b="1" spc="-30" dirty="0">
                <a:solidFill>
                  <a:srgbClr val="FFFFFF"/>
                </a:solidFill>
                <a:latin typeface="Helvetica" pitchFamily="2" charset="0"/>
                <a:cs typeface="Marianne"/>
              </a:rPr>
              <a:t> </a:t>
            </a:r>
            <a:r>
              <a:rPr lang="fr-FR" b="1" dirty="0">
                <a:solidFill>
                  <a:srgbClr val="FFFFFF"/>
                </a:solidFill>
                <a:latin typeface="Helvetica" pitchFamily="2" charset="0"/>
                <a:cs typeface="Marianne"/>
              </a:rPr>
              <a:t>supérieur</a:t>
            </a:r>
            <a:r>
              <a:rPr lang="fr-FR" b="1" spc="-30" dirty="0">
                <a:solidFill>
                  <a:srgbClr val="FFFFFF"/>
                </a:solidFill>
                <a:latin typeface="Helvetica" pitchFamily="2" charset="0"/>
                <a:cs typeface="Marianne"/>
              </a:rPr>
              <a:t> </a:t>
            </a:r>
            <a:r>
              <a:rPr lang="fr-FR" b="1" dirty="0">
                <a:solidFill>
                  <a:srgbClr val="FFFFFF"/>
                </a:solidFill>
                <a:latin typeface="Helvetica" pitchFamily="2" charset="0"/>
                <a:cs typeface="Marianne"/>
              </a:rPr>
              <a:t>et</a:t>
            </a:r>
            <a:r>
              <a:rPr lang="fr-FR" b="1" spc="-30" dirty="0">
                <a:solidFill>
                  <a:srgbClr val="FFFFFF"/>
                </a:solidFill>
                <a:latin typeface="Helvetica" pitchFamily="2" charset="0"/>
                <a:cs typeface="Marianne"/>
              </a:rPr>
              <a:t> </a:t>
            </a:r>
            <a:r>
              <a:rPr lang="fr-FR" b="1" dirty="0">
                <a:solidFill>
                  <a:srgbClr val="FFFFFF"/>
                </a:solidFill>
                <a:latin typeface="Helvetica" pitchFamily="2" charset="0"/>
                <a:cs typeface="Marianne"/>
              </a:rPr>
              <a:t>de</a:t>
            </a:r>
            <a:r>
              <a:rPr lang="fr-FR" b="1" spc="-30" dirty="0">
                <a:solidFill>
                  <a:srgbClr val="FFFFFF"/>
                </a:solidFill>
                <a:latin typeface="Helvetica" pitchFamily="2" charset="0"/>
                <a:cs typeface="Marianne"/>
              </a:rPr>
              <a:t> </a:t>
            </a:r>
            <a:r>
              <a:rPr lang="fr-FR" b="1" dirty="0">
                <a:solidFill>
                  <a:srgbClr val="FFFFFF"/>
                </a:solidFill>
                <a:latin typeface="Helvetica" pitchFamily="2" charset="0"/>
                <a:cs typeface="Marianne"/>
              </a:rPr>
              <a:t>la</a:t>
            </a:r>
            <a:r>
              <a:rPr lang="fr-FR" b="1" spc="-35" dirty="0">
                <a:solidFill>
                  <a:srgbClr val="FFFFFF"/>
                </a:solidFill>
                <a:latin typeface="Helvetica" pitchFamily="2" charset="0"/>
                <a:cs typeface="Marianne"/>
              </a:rPr>
              <a:t> </a:t>
            </a:r>
            <a:r>
              <a:rPr lang="fr-FR" b="1" spc="-10" dirty="0">
                <a:solidFill>
                  <a:srgbClr val="FFFFFF"/>
                </a:solidFill>
                <a:latin typeface="Helvetica" pitchFamily="2" charset="0"/>
                <a:cs typeface="Marianne"/>
              </a:rPr>
              <a:t>recherche</a:t>
            </a:r>
            <a:endParaRPr lang="fr-FR" b="1" dirty="0">
              <a:latin typeface="Helvetica" pitchFamily="2" charset="0"/>
              <a:cs typeface="Marianne"/>
            </a:endParaRPr>
          </a:p>
          <a:p>
            <a:pPr>
              <a:lnSpc>
                <a:spcPct val="100000"/>
              </a:lnSpc>
              <a:spcBef>
                <a:spcPts val="204"/>
              </a:spcBef>
            </a:pPr>
            <a:endParaRPr lang="fr-FR" b="1" dirty="0">
              <a:latin typeface="Helvetica" pitchFamily="2" charset="0"/>
              <a:cs typeface="Marianne"/>
            </a:endParaRPr>
          </a:p>
          <a:p>
            <a:pPr marL="12700" marR="311785">
              <a:lnSpc>
                <a:spcPct val="111100"/>
              </a:lnSpc>
            </a:pPr>
            <a:r>
              <a:rPr lang="fr-FR" b="1" spc="-20" dirty="0">
                <a:solidFill>
                  <a:srgbClr val="FFFFFF"/>
                </a:solidFill>
                <a:latin typeface="Helvetica" pitchFamily="2" charset="0"/>
                <a:cs typeface="Marianne"/>
              </a:rPr>
              <a:t>Enseignant-</a:t>
            </a:r>
            <a:r>
              <a:rPr lang="fr-FR" b="1" spc="-10" dirty="0">
                <a:solidFill>
                  <a:srgbClr val="FFFFFF"/>
                </a:solidFill>
                <a:latin typeface="Helvetica" pitchFamily="2" charset="0"/>
                <a:cs typeface="Marianne"/>
              </a:rPr>
              <a:t>chercheur,</a:t>
            </a:r>
            <a:r>
              <a:rPr lang="fr-FR" b="1" spc="-30" dirty="0">
                <a:solidFill>
                  <a:srgbClr val="FFFFFF"/>
                </a:solidFill>
                <a:latin typeface="Helvetica" pitchFamily="2" charset="0"/>
                <a:cs typeface="Marianne"/>
              </a:rPr>
              <a:t> </a:t>
            </a:r>
            <a:r>
              <a:rPr lang="fr-FR" b="1" spc="-10" dirty="0">
                <a:solidFill>
                  <a:srgbClr val="FFFFFF"/>
                </a:solidFill>
                <a:latin typeface="Helvetica" pitchFamily="2" charset="0"/>
                <a:cs typeface="Marianne"/>
              </a:rPr>
              <a:t>chercheur,</a:t>
            </a:r>
            <a:r>
              <a:rPr lang="fr-FR" b="1" spc="-25" dirty="0">
                <a:solidFill>
                  <a:srgbClr val="FFFFFF"/>
                </a:solidFill>
                <a:latin typeface="Helvetica" pitchFamily="2" charset="0"/>
                <a:cs typeface="Marianne"/>
              </a:rPr>
              <a:t> </a:t>
            </a:r>
            <a:r>
              <a:rPr lang="fr-FR" b="1" spc="-20" dirty="0">
                <a:solidFill>
                  <a:srgbClr val="FFFFFF"/>
                </a:solidFill>
                <a:latin typeface="Helvetica" pitchFamily="2" charset="0"/>
                <a:cs typeface="Marianne"/>
              </a:rPr>
              <a:t>ingénieur,</a:t>
            </a:r>
            <a:r>
              <a:rPr lang="fr-FR" b="1" spc="-30" dirty="0">
                <a:solidFill>
                  <a:srgbClr val="FFFFFF"/>
                </a:solidFill>
                <a:latin typeface="Helvetica" pitchFamily="2" charset="0"/>
                <a:cs typeface="Marianne"/>
              </a:rPr>
              <a:t> </a:t>
            </a:r>
            <a:r>
              <a:rPr lang="fr-FR" b="1" spc="-20" dirty="0" err="1">
                <a:solidFill>
                  <a:srgbClr val="FFFFFF"/>
                </a:solidFill>
                <a:latin typeface="Helvetica" pitchFamily="2" charset="0"/>
                <a:cs typeface="Marianne"/>
              </a:rPr>
              <a:t>post-</a:t>
            </a:r>
            <a:r>
              <a:rPr lang="fr-FR" b="1" spc="-10" dirty="0" err="1">
                <a:solidFill>
                  <a:srgbClr val="FFFFFF"/>
                </a:solidFill>
                <a:latin typeface="Helvetica" pitchFamily="2" charset="0"/>
                <a:cs typeface="Marianne"/>
              </a:rPr>
              <a:t>doctorant</a:t>
            </a:r>
            <a:r>
              <a:rPr lang="fr-FR" b="1" spc="-10" dirty="0">
                <a:solidFill>
                  <a:srgbClr val="FFFFFF"/>
                </a:solidFill>
                <a:latin typeface="Helvetica" pitchFamily="2" charset="0"/>
                <a:cs typeface="Marianne"/>
              </a:rPr>
              <a:t>, </a:t>
            </a:r>
            <a:br>
              <a:rPr lang="fr-FR" b="1" spc="-10" dirty="0">
                <a:solidFill>
                  <a:srgbClr val="FFFFFF"/>
                </a:solidFill>
                <a:latin typeface="Helvetica" pitchFamily="2" charset="0"/>
                <a:cs typeface="Marianne"/>
              </a:rPr>
            </a:br>
            <a:r>
              <a:rPr lang="fr-FR" b="1" dirty="0">
                <a:solidFill>
                  <a:srgbClr val="FFFFFF"/>
                </a:solidFill>
                <a:latin typeface="Helvetica" pitchFamily="2" charset="0"/>
                <a:cs typeface="Marianne"/>
              </a:rPr>
              <a:t>doctorant</a:t>
            </a:r>
            <a:r>
              <a:rPr lang="fr-FR" b="1" spc="-105" dirty="0">
                <a:solidFill>
                  <a:srgbClr val="FFFFFF"/>
                </a:solidFill>
                <a:latin typeface="Helvetica" pitchFamily="2" charset="0"/>
                <a:cs typeface="Marianne"/>
              </a:rPr>
              <a:t> </a:t>
            </a:r>
            <a:r>
              <a:rPr lang="fr-FR" b="1" dirty="0">
                <a:solidFill>
                  <a:srgbClr val="FFFFFF"/>
                </a:solidFill>
                <a:latin typeface="Helvetica" pitchFamily="2" charset="0"/>
                <a:cs typeface="Marianne"/>
              </a:rPr>
              <a:t>(niveau</a:t>
            </a:r>
            <a:r>
              <a:rPr lang="fr-FR" b="1" spc="-105" dirty="0">
                <a:solidFill>
                  <a:srgbClr val="FFFFFF"/>
                </a:solidFill>
                <a:latin typeface="Helvetica" pitchFamily="2" charset="0"/>
                <a:cs typeface="Marianne"/>
              </a:rPr>
              <a:t> </a:t>
            </a:r>
            <a:r>
              <a:rPr lang="fr-FR" b="1" spc="-10" dirty="0">
                <a:solidFill>
                  <a:srgbClr val="FFFFFF"/>
                </a:solidFill>
                <a:latin typeface="Helvetica" pitchFamily="2" charset="0"/>
                <a:cs typeface="Marianne"/>
              </a:rPr>
              <a:t>thèse)</a:t>
            </a:r>
            <a:endParaRPr lang="fr-FR" b="1" dirty="0">
              <a:latin typeface="Helvetica" pitchFamily="2" charset="0"/>
              <a:cs typeface="Marianne"/>
            </a:endParaRPr>
          </a:p>
          <a:p>
            <a:pPr>
              <a:lnSpc>
                <a:spcPct val="100000"/>
              </a:lnSpc>
              <a:spcBef>
                <a:spcPts val="210"/>
              </a:spcBef>
            </a:pPr>
            <a:endParaRPr lang="fr-FR" b="1" dirty="0">
              <a:latin typeface="Helvetica" pitchFamily="2" charset="0"/>
              <a:cs typeface="Marianne"/>
            </a:endParaRPr>
          </a:p>
          <a:p>
            <a:pPr marL="12700" marR="5080">
              <a:lnSpc>
                <a:spcPct val="111100"/>
              </a:lnSpc>
            </a:pPr>
            <a:r>
              <a:rPr lang="fr-FR" b="1" dirty="0">
                <a:solidFill>
                  <a:srgbClr val="FFFFFF"/>
                </a:solidFill>
                <a:latin typeface="Helvetica" pitchFamily="2" charset="0"/>
                <a:cs typeface="Marianne"/>
              </a:rPr>
              <a:t>Disciplines</a:t>
            </a:r>
            <a:r>
              <a:rPr lang="fr-FR" b="1" spc="-30" dirty="0">
                <a:solidFill>
                  <a:srgbClr val="FFFFFF"/>
                </a:solidFill>
                <a:latin typeface="Helvetica" pitchFamily="2" charset="0"/>
                <a:cs typeface="Marianne"/>
              </a:rPr>
              <a:t> </a:t>
            </a:r>
            <a:r>
              <a:rPr lang="fr-FR" b="1" dirty="0">
                <a:solidFill>
                  <a:srgbClr val="FFFFFF"/>
                </a:solidFill>
                <a:latin typeface="Helvetica" pitchFamily="2" charset="0"/>
                <a:cs typeface="Marianne"/>
              </a:rPr>
              <a:t>:</a:t>
            </a:r>
            <a:r>
              <a:rPr lang="fr-FR" b="1" spc="-25" dirty="0">
                <a:solidFill>
                  <a:srgbClr val="FFFFFF"/>
                </a:solidFill>
                <a:latin typeface="Helvetica" pitchFamily="2" charset="0"/>
                <a:cs typeface="Marianne"/>
              </a:rPr>
              <a:t> </a:t>
            </a:r>
          </a:p>
          <a:p>
            <a:pPr marL="298450" marR="5080" indent="-285750">
              <a:lnSpc>
                <a:spcPct val="111100"/>
              </a:lnSpc>
              <a:buFont typeface="Arial" panose="020B0604020202020204" pitchFamily="34" charset="0"/>
              <a:buChar char="•"/>
            </a:pPr>
            <a:r>
              <a:rPr lang="fr-FR" spc="-10" dirty="0">
                <a:solidFill>
                  <a:srgbClr val="FFFFFF"/>
                </a:solidFill>
                <a:latin typeface="Helvetica" pitchFamily="2" charset="0"/>
                <a:cs typeface="Marianne"/>
              </a:rPr>
              <a:t>Mathématiques</a:t>
            </a:r>
            <a:r>
              <a:rPr lang="fr-FR" spc="-25" dirty="0">
                <a:solidFill>
                  <a:srgbClr val="FFFFFF"/>
                </a:solidFill>
                <a:latin typeface="Helvetica" pitchFamily="2" charset="0"/>
                <a:cs typeface="Marianne"/>
              </a:rPr>
              <a:t> </a:t>
            </a:r>
            <a:r>
              <a:rPr lang="fr-FR" dirty="0">
                <a:solidFill>
                  <a:srgbClr val="FFFFFF"/>
                </a:solidFill>
                <a:latin typeface="Helvetica" pitchFamily="2" charset="0"/>
                <a:cs typeface="Marianne"/>
              </a:rPr>
              <a:t>;</a:t>
            </a:r>
            <a:r>
              <a:rPr lang="fr-FR" spc="-30" dirty="0">
                <a:solidFill>
                  <a:srgbClr val="FFFFFF"/>
                </a:solidFill>
                <a:latin typeface="Helvetica" pitchFamily="2" charset="0"/>
                <a:cs typeface="Marianne"/>
              </a:rPr>
              <a:t> </a:t>
            </a:r>
            <a:r>
              <a:rPr lang="fr-FR" spc="-10" dirty="0">
                <a:solidFill>
                  <a:srgbClr val="FFFFFF"/>
                </a:solidFill>
                <a:latin typeface="Helvetica" pitchFamily="2" charset="0"/>
                <a:cs typeface="Marianne"/>
              </a:rPr>
              <a:t>Mathématiques</a:t>
            </a:r>
            <a:r>
              <a:rPr lang="fr-FR" spc="-25" dirty="0">
                <a:solidFill>
                  <a:srgbClr val="FFFFFF"/>
                </a:solidFill>
                <a:latin typeface="Helvetica" pitchFamily="2" charset="0"/>
                <a:cs typeface="Marianne"/>
              </a:rPr>
              <a:t> </a:t>
            </a:r>
            <a:r>
              <a:rPr lang="fr-FR" dirty="0">
                <a:solidFill>
                  <a:srgbClr val="FFFFFF"/>
                </a:solidFill>
                <a:latin typeface="Helvetica" pitchFamily="2" charset="0"/>
                <a:cs typeface="Marianne"/>
              </a:rPr>
              <a:t>appliquées</a:t>
            </a:r>
            <a:r>
              <a:rPr lang="fr-FR" spc="-25" dirty="0">
                <a:solidFill>
                  <a:srgbClr val="FFFFFF"/>
                </a:solidFill>
                <a:latin typeface="Helvetica" pitchFamily="2" charset="0"/>
                <a:cs typeface="Marianne"/>
              </a:rPr>
              <a:t> </a:t>
            </a:r>
            <a:r>
              <a:rPr lang="fr-FR" spc="-50" dirty="0">
                <a:solidFill>
                  <a:srgbClr val="FFFFFF"/>
                </a:solidFill>
                <a:latin typeface="Helvetica" pitchFamily="2" charset="0"/>
                <a:cs typeface="Marianne"/>
              </a:rPr>
              <a:t>; </a:t>
            </a:r>
            <a:r>
              <a:rPr lang="fr-FR" dirty="0">
                <a:solidFill>
                  <a:srgbClr val="FFFFFF"/>
                </a:solidFill>
                <a:latin typeface="Helvetica" pitchFamily="2" charset="0"/>
                <a:cs typeface="Marianne"/>
              </a:rPr>
              <a:t>Informatique</a:t>
            </a:r>
            <a:r>
              <a:rPr lang="fr-FR" spc="-25" dirty="0">
                <a:solidFill>
                  <a:srgbClr val="FFFFFF"/>
                </a:solidFill>
                <a:latin typeface="Helvetica" pitchFamily="2" charset="0"/>
                <a:cs typeface="Marianne"/>
              </a:rPr>
              <a:t> </a:t>
            </a:r>
            <a:r>
              <a:rPr lang="fr-FR" dirty="0">
                <a:solidFill>
                  <a:srgbClr val="FFFFFF"/>
                </a:solidFill>
                <a:latin typeface="Helvetica" pitchFamily="2" charset="0"/>
                <a:cs typeface="Marianne"/>
              </a:rPr>
              <a:t>;</a:t>
            </a:r>
            <a:r>
              <a:rPr lang="fr-FR" spc="-25" dirty="0">
                <a:solidFill>
                  <a:srgbClr val="FFFFFF"/>
                </a:solidFill>
                <a:latin typeface="Helvetica" pitchFamily="2" charset="0"/>
                <a:cs typeface="Marianne"/>
              </a:rPr>
              <a:t> </a:t>
            </a:r>
            <a:r>
              <a:rPr lang="fr-FR" dirty="0">
                <a:solidFill>
                  <a:srgbClr val="FFFFFF"/>
                </a:solidFill>
                <a:latin typeface="Helvetica" pitchFamily="2" charset="0"/>
                <a:cs typeface="Marianne"/>
              </a:rPr>
              <a:t>Génie</a:t>
            </a:r>
            <a:r>
              <a:rPr lang="fr-FR" spc="-20" dirty="0">
                <a:solidFill>
                  <a:srgbClr val="FFFFFF"/>
                </a:solidFill>
                <a:latin typeface="Helvetica" pitchFamily="2" charset="0"/>
                <a:cs typeface="Marianne"/>
              </a:rPr>
              <a:t> </a:t>
            </a:r>
            <a:r>
              <a:rPr lang="fr-FR" dirty="0">
                <a:solidFill>
                  <a:srgbClr val="FFFFFF"/>
                </a:solidFill>
                <a:latin typeface="Helvetica" pitchFamily="2" charset="0"/>
                <a:cs typeface="Marianne"/>
              </a:rPr>
              <a:t>informatique,</a:t>
            </a:r>
            <a:r>
              <a:rPr lang="fr-FR" spc="-25" dirty="0">
                <a:solidFill>
                  <a:srgbClr val="FFFFFF"/>
                </a:solidFill>
                <a:latin typeface="Helvetica" pitchFamily="2" charset="0"/>
                <a:cs typeface="Marianne"/>
              </a:rPr>
              <a:t> </a:t>
            </a:r>
            <a:r>
              <a:rPr lang="fr-FR" dirty="0">
                <a:solidFill>
                  <a:srgbClr val="FFFFFF"/>
                </a:solidFill>
                <a:latin typeface="Helvetica" pitchFamily="2" charset="0"/>
                <a:cs typeface="Marianne"/>
              </a:rPr>
              <a:t>automatique</a:t>
            </a:r>
            <a:r>
              <a:rPr lang="fr-FR" spc="-20" dirty="0">
                <a:solidFill>
                  <a:srgbClr val="FFFFFF"/>
                </a:solidFill>
                <a:latin typeface="Helvetica" pitchFamily="2" charset="0"/>
                <a:cs typeface="Marianne"/>
              </a:rPr>
              <a:t> </a:t>
            </a:r>
            <a:r>
              <a:rPr lang="fr-FR" dirty="0">
                <a:solidFill>
                  <a:srgbClr val="FFFFFF"/>
                </a:solidFill>
                <a:latin typeface="Helvetica" pitchFamily="2" charset="0"/>
                <a:cs typeface="Marianne"/>
              </a:rPr>
              <a:t>et</a:t>
            </a:r>
            <a:r>
              <a:rPr lang="fr-FR" spc="-25" dirty="0">
                <a:solidFill>
                  <a:srgbClr val="FFFFFF"/>
                </a:solidFill>
                <a:latin typeface="Helvetica" pitchFamily="2" charset="0"/>
                <a:cs typeface="Marianne"/>
              </a:rPr>
              <a:t> </a:t>
            </a:r>
            <a:r>
              <a:rPr lang="fr-FR" spc="-10" dirty="0">
                <a:solidFill>
                  <a:srgbClr val="FFFFFF"/>
                </a:solidFill>
                <a:latin typeface="Helvetica" pitchFamily="2" charset="0"/>
                <a:cs typeface="Marianne"/>
              </a:rPr>
              <a:t>traitement </a:t>
            </a:r>
            <a:r>
              <a:rPr lang="fr-FR" dirty="0">
                <a:solidFill>
                  <a:srgbClr val="FFFFFF"/>
                </a:solidFill>
                <a:latin typeface="Helvetica" pitchFamily="2" charset="0"/>
                <a:cs typeface="Marianne"/>
              </a:rPr>
              <a:t>du</a:t>
            </a:r>
            <a:r>
              <a:rPr lang="fr-FR" spc="-20" dirty="0">
                <a:solidFill>
                  <a:srgbClr val="FFFFFF"/>
                </a:solidFill>
                <a:latin typeface="Helvetica" pitchFamily="2" charset="0"/>
                <a:cs typeface="Marianne"/>
              </a:rPr>
              <a:t> </a:t>
            </a:r>
            <a:r>
              <a:rPr lang="fr-FR" dirty="0">
                <a:solidFill>
                  <a:srgbClr val="FFFFFF"/>
                </a:solidFill>
                <a:latin typeface="Helvetica" pitchFamily="2" charset="0"/>
                <a:cs typeface="Marianne"/>
              </a:rPr>
              <a:t>signal</a:t>
            </a:r>
            <a:r>
              <a:rPr lang="fr-FR" spc="-20" dirty="0">
                <a:solidFill>
                  <a:srgbClr val="FFFFFF"/>
                </a:solidFill>
                <a:latin typeface="Helvetica" pitchFamily="2" charset="0"/>
                <a:cs typeface="Marianne"/>
              </a:rPr>
              <a:t> </a:t>
            </a:r>
            <a:r>
              <a:rPr lang="fr-FR" dirty="0">
                <a:solidFill>
                  <a:srgbClr val="FFFFFF"/>
                </a:solidFill>
                <a:latin typeface="Helvetica" pitchFamily="2" charset="0"/>
                <a:cs typeface="Marianne"/>
              </a:rPr>
              <a:t>;</a:t>
            </a:r>
            <a:r>
              <a:rPr lang="fr-FR" spc="-20" dirty="0">
                <a:solidFill>
                  <a:srgbClr val="FFFFFF"/>
                </a:solidFill>
                <a:latin typeface="Helvetica" pitchFamily="2" charset="0"/>
                <a:cs typeface="Marianne"/>
              </a:rPr>
              <a:t> </a:t>
            </a:r>
            <a:r>
              <a:rPr lang="fr-FR" dirty="0">
                <a:solidFill>
                  <a:srgbClr val="FFFFFF"/>
                </a:solidFill>
                <a:latin typeface="Helvetica" pitchFamily="2" charset="0"/>
                <a:cs typeface="Marianne"/>
              </a:rPr>
              <a:t>Génie</a:t>
            </a:r>
            <a:r>
              <a:rPr lang="fr-FR" spc="-20" dirty="0">
                <a:solidFill>
                  <a:srgbClr val="FFFFFF"/>
                </a:solidFill>
                <a:latin typeface="Helvetica" pitchFamily="2" charset="0"/>
                <a:cs typeface="Marianne"/>
              </a:rPr>
              <a:t> </a:t>
            </a:r>
            <a:r>
              <a:rPr lang="fr-FR" dirty="0">
                <a:solidFill>
                  <a:srgbClr val="FFFFFF"/>
                </a:solidFill>
                <a:latin typeface="Helvetica" pitchFamily="2" charset="0"/>
                <a:cs typeface="Marianne"/>
              </a:rPr>
              <a:t>électrique,</a:t>
            </a:r>
            <a:r>
              <a:rPr lang="fr-FR" spc="-15" dirty="0">
                <a:solidFill>
                  <a:srgbClr val="FFFFFF"/>
                </a:solidFill>
                <a:latin typeface="Helvetica" pitchFamily="2" charset="0"/>
                <a:cs typeface="Marianne"/>
              </a:rPr>
              <a:t> </a:t>
            </a:r>
            <a:r>
              <a:rPr lang="fr-FR" dirty="0">
                <a:solidFill>
                  <a:srgbClr val="FFFFFF"/>
                </a:solidFill>
                <a:latin typeface="Helvetica" pitchFamily="2" charset="0"/>
                <a:cs typeface="Marianne"/>
              </a:rPr>
              <a:t>électronique,</a:t>
            </a:r>
            <a:r>
              <a:rPr lang="fr-FR" spc="-20" dirty="0">
                <a:solidFill>
                  <a:srgbClr val="FFFFFF"/>
                </a:solidFill>
                <a:latin typeface="Helvetica" pitchFamily="2" charset="0"/>
                <a:cs typeface="Marianne"/>
              </a:rPr>
              <a:t> </a:t>
            </a:r>
            <a:r>
              <a:rPr lang="fr-FR" dirty="0">
                <a:solidFill>
                  <a:srgbClr val="FFFFFF"/>
                </a:solidFill>
                <a:latin typeface="Helvetica" pitchFamily="2" charset="0"/>
                <a:cs typeface="Marianne"/>
              </a:rPr>
              <a:t>photonique</a:t>
            </a:r>
            <a:r>
              <a:rPr lang="fr-FR" spc="-20" dirty="0">
                <a:solidFill>
                  <a:srgbClr val="FFFFFF"/>
                </a:solidFill>
                <a:latin typeface="Helvetica" pitchFamily="2" charset="0"/>
                <a:cs typeface="Marianne"/>
              </a:rPr>
              <a:t> </a:t>
            </a:r>
            <a:r>
              <a:rPr lang="fr-FR" spc="-25" dirty="0">
                <a:solidFill>
                  <a:srgbClr val="FFFFFF"/>
                </a:solidFill>
                <a:latin typeface="Helvetica" pitchFamily="2" charset="0"/>
                <a:cs typeface="Marianne"/>
              </a:rPr>
              <a:t>et </a:t>
            </a:r>
            <a:r>
              <a:rPr lang="fr-FR" dirty="0">
                <a:solidFill>
                  <a:srgbClr val="FFFFFF"/>
                </a:solidFill>
                <a:latin typeface="Helvetica" pitchFamily="2" charset="0"/>
                <a:cs typeface="Marianne"/>
              </a:rPr>
              <a:t>systèmes</a:t>
            </a:r>
            <a:r>
              <a:rPr lang="fr-FR"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(groupe</a:t>
            </a:r>
            <a:r>
              <a:rPr lang="fr-FR" sz="1400"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5</a:t>
            </a:r>
            <a:r>
              <a:rPr lang="fr-FR" sz="1400"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et</a:t>
            </a:r>
            <a:r>
              <a:rPr lang="fr-FR" sz="1400"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9</a:t>
            </a:r>
            <a:r>
              <a:rPr lang="fr-FR" sz="1400"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du</a:t>
            </a:r>
            <a:r>
              <a:rPr lang="fr-FR" sz="1400"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Conseil</a:t>
            </a:r>
            <a:r>
              <a:rPr lang="fr-FR" sz="1400"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national</a:t>
            </a:r>
            <a:r>
              <a:rPr lang="fr-FR" sz="1400" spc="-35" dirty="0">
                <a:solidFill>
                  <a:srgbClr val="FFFFFF"/>
                </a:solidFill>
                <a:latin typeface="Helvetica" pitchFamily="2" charset="0"/>
                <a:cs typeface="Marianne"/>
              </a:rPr>
              <a:t>  </a:t>
            </a:r>
            <a:r>
              <a:rPr lang="fr-FR" sz="1400" dirty="0">
                <a:solidFill>
                  <a:srgbClr val="FFFFFF"/>
                </a:solidFill>
                <a:latin typeface="Helvetica" pitchFamily="2" charset="0"/>
                <a:cs typeface="Marianne"/>
              </a:rPr>
              <a:t>des</a:t>
            </a:r>
            <a:r>
              <a:rPr lang="fr-FR" sz="1400" spc="-30" dirty="0">
                <a:solidFill>
                  <a:srgbClr val="FFFFFF"/>
                </a:solidFill>
                <a:latin typeface="Helvetica" pitchFamily="2" charset="0"/>
                <a:cs typeface="Marianne"/>
              </a:rPr>
              <a:t> </a:t>
            </a:r>
            <a:r>
              <a:rPr lang="fr-FR" sz="1400" spc="-10" dirty="0">
                <a:solidFill>
                  <a:srgbClr val="FFFFFF"/>
                </a:solidFill>
                <a:latin typeface="Helvetica" pitchFamily="2" charset="0"/>
                <a:cs typeface="Marianne"/>
              </a:rPr>
              <a:t>universités)</a:t>
            </a:r>
            <a:endParaRPr lang="fr-FR" spc="-10" dirty="0">
              <a:solidFill>
                <a:srgbClr val="FFFFFF"/>
              </a:solidFill>
              <a:latin typeface="Helvetica" pitchFamily="2" charset="0"/>
              <a:cs typeface="Marianne"/>
            </a:endParaRPr>
          </a:p>
          <a:p>
            <a:pPr marL="298450" marR="5080" indent="-285750">
              <a:lnSpc>
                <a:spcPct val="111100"/>
              </a:lnSpc>
              <a:buFont typeface="Arial" panose="020B0604020202020204" pitchFamily="34" charset="0"/>
              <a:buChar char="•"/>
            </a:pPr>
            <a:r>
              <a:rPr lang="fr-FR" dirty="0">
                <a:solidFill>
                  <a:srgbClr val="FFFFFF"/>
                </a:solidFill>
                <a:latin typeface="Helvetica" pitchFamily="2" charset="0"/>
                <a:cs typeface="Marianne"/>
              </a:rPr>
              <a:t>plus</a:t>
            </a:r>
            <a:r>
              <a:rPr lang="fr-FR" spc="-50" dirty="0">
                <a:solidFill>
                  <a:srgbClr val="FFFFFF"/>
                </a:solidFill>
                <a:latin typeface="Helvetica" pitchFamily="2" charset="0"/>
                <a:cs typeface="Marianne"/>
              </a:rPr>
              <a:t> </a:t>
            </a:r>
            <a:r>
              <a:rPr lang="fr-FR" dirty="0">
                <a:solidFill>
                  <a:srgbClr val="FFFFFF"/>
                </a:solidFill>
                <a:latin typeface="Helvetica" pitchFamily="2" charset="0"/>
                <a:cs typeface="Marianne"/>
              </a:rPr>
              <a:t>largement</a:t>
            </a:r>
            <a:r>
              <a:rPr lang="fr-FR" spc="-45" dirty="0">
                <a:solidFill>
                  <a:srgbClr val="FFFFFF"/>
                </a:solidFill>
                <a:latin typeface="Helvetica" pitchFamily="2" charset="0"/>
                <a:cs typeface="Marianne"/>
              </a:rPr>
              <a:t> </a:t>
            </a:r>
            <a:r>
              <a:rPr lang="fr-FR" dirty="0">
                <a:solidFill>
                  <a:srgbClr val="FFFFFF"/>
                </a:solidFill>
                <a:latin typeface="Helvetica" pitchFamily="2" charset="0"/>
                <a:cs typeface="Marianne"/>
              </a:rPr>
              <a:t>experts</a:t>
            </a:r>
            <a:r>
              <a:rPr lang="fr-FR" spc="-50" dirty="0">
                <a:solidFill>
                  <a:srgbClr val="FFFFFF"/>
                </a:solidFill>
                <a:latin typeface="Helvetica" pitchFamily="2" charset="0"/>
                <a:cs typeface="Marianne"/>
              </a:rPr>
              <a:t> </a:t>
            </a:r>
            <a:r>
              <a:rPr lang="fr-FR" dirty="0">
                <a:solidFill>
                  <a:srgbClr val="FFFFFF"/>
                </a:solidFill>
                <a:latin typeface="Helvetica" pitchFamily="2" charset="0"/>
                <a:cs typeface="Marianne"/>
              </a:rPr>
              <a:t>en</a:t>
            </a:r>
            <a:r>
              <a:rPr lang="fr-FR" spc="-45" dirty="0">
                <a:solidFill>
                  <a:srgbClr val="FFFFFF"/>
                </a:solidFill>
                <a:latin typeface="Helvetica" pitchFamily="2" charset="0"/>
                <a:cs typeface="Marianne"/>
              </a:rPr>
              <a:t> </a:t>
            </a:r>
            <a:r>
              <a:rPr lang="fr-FR" spc="-10" dirty="0">
                <a:solidFill>
                  <a:srgbClr val="FFFFFF"/>
                </a:solidFill>
                <a:latin typeface="Helvetica" pitchFamily="2" charset="0"/>
                <a:cs typeface="Marianne"/>
              </a:rPr>
              <a:t>science,</a:t>
            </a:r>
            <a:r>
              <a:rPr lang="fr-FR" spc="-50" dirty="0">
                <a:solidFill>
                  <a:srgbClr val="FFFFFF"/>
                </a:solidFill>
                <a:latin typeface="Helvetica" pitchFamily="2" charset="0"/>
                <a:cs typeface="Marianne"/>
              </a:rPr>
              <a:t> </a:t>
            </a:r>
            <a:r>
              <a:rPr lang="fr-FR" dirty="0">
                <a:solidFill>
                  <a:srgbClr val="FFFFFF"/>
                </a:solidFill>
                <a:latin typeface="Helvetica" pitchFamily="2" charset="0"/>
                <a:cs typeface="Marianne"/>
              </a:rPr>
              <a:t>technologie,</a:t>
            </a:r>
            <a:r>
              <a:rPr lang="fr-FR" spc="-45" dirty="0">
                <a:solidFill>
                  <a:srgbClr val="FFFFFF"/>
                </a:solidFill>
                <a:latin typeface="Helvetica" pitchFamily="2" charset="0"/>
                <a:cs typeface="Marianne"/>
              </a:rPr>
              <a:t> </a:t>
            </a:r>
            <a:r>
              <a:rPr lang="fr-FR" dirty="0">
                <a:solidFill>
                  <a:srgbClr val="FFFFFF"/>
                </a:solidFill>
                <a:latin typeface="Helvetica" pitchFamily="2" charset="0"/>
                <a:cs typeface="Marianne"/>
              </a:rPr>
              <a:t>ingénierie</a:t>
            </a:r>
            <a:r>
              <a:rPr lang="fr-FR" spc="-50" dirty="0">
                <a:solidFill>
                  <a:srgbClr val="FFFFFF"/>
                </a:solidFill>
                <a:latin typeface="Helvetica" pitchFamily="2" charset="0"/>
                <a:cs typeface="Marianne"/>
              </a:rPr>
              <a:t> </a:t>
            </a:r>
            <a:r>
              <a:rPr lang="fr-FR" spc="-25" dirty="0">
                <a:solidFill>
                  <a:srgbClr val="FFFFFF"/>
                </a:solidFill>
                <a:latin typeface="Helvetica" pitchFamily="2" charset="0"/>
                <a:cs typeface="Marianne"/>
              </a:rPr>
              <a:t>et </a:t>
            </a:r>
            <a:r>
              <a:rPr lang="fr-FR" spc="-10" dirty="0">
                <a:solidFill>
                  <a:srgbClr val="FFFFFF"/>
                </a:solidFill>
                <a:latin typeface="Helvetica" pitchFamily="2" charset="0"/>
                <a:cs typeface="Marianne"/>
              </a:rPr>
              <a:t>mathématique avec une expertise dans le numérique</a:t>
            </a:r>
            <a:endParaRPr lang="fr-FR" dirty="0">
              <a:latin typeface="Helvetica" pitchFamily="2" charset="0"/>
              <a:cs typeface="Marianne"/>
            </a:endParaRPr>
          </a:p>
        </p:txBody>
      </p:sp>
      <p:sp>
        <p:nvSpPr>
          <p:cNvPr id="14" name="object 18">
            <a:extLst>
              <a:ext uri="{FF2B5EF4-FFF2-40B4-BE49-F238E27FC236}">
                <a16:creationId xmlns:a16="http://schemas.microsoft.com/office/drawing/2014/main" id="{7B84DCEC-B15D-6B5F-16B4-1B7302FDAC94}"/>
              </a:ext>
            </a:extLst>
          </p:cNvPr>
          <p:cNvSpPr txBox="1"/>
          <p:nvPr/>
        </p:nvSpPr>
        <p:spPr>
          <a:xfrm rot="21300000">
            <a:off x="1457190" y="443459"/>
            <a:ext cx="4505599" cy="1229785"/>
          </a:xfrm>
          <a:prstGeom prst="rect">
            <a:avLst/>
          </a:prstGeom>
        </p:spPr>
        <p:txBody>
          <a:bodyPr vert="horz" wrap="square" lIns="0" tIns="0" rIns="0" bIns="0" rtlCol="0">
            <a:noAutofit/>
          </a:bodyPr>
          <a:lstStyle/>
          <a:p>
            <a:r>
              <a:rPr lang="fr-FR" sz="2400" b="1" dirty="0">
                <a:solidFill>
                  <a:schemeClr val="bg1"/>
                </a:solidFill>
                <a:effectLst/>
                <a:latin typeface="Helvetica" pitchFamily="2" charset="0"/>
              </a:rPr>
              <a:t>QUELS SCIENTIFIQUES INTERVIENNENT ?</a:t>
            </a:r>
          </a:p>
        </p:txBody>
      </p:sp>
      <p:pic>
        <p:nvPicPr>
          <p:cNvPr id="21" name="Image 20">
            <a:extLst>
              <a:ext uri="{FF2B5EF4-FFF2-40B4-BE49-F238E27FC236}">
                <a16:creationId xmlns:a16="http://schemas.microsoft.com/office/drawing/2014/main" id="{D746EEED-2FC7-B0F4-A146-78895F7C5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2377005"/>
            <a:ext cx="457200" cy="228600"/>
          </a:xfrm>
          <a:prstGeom prst="rect">
            <a:avLst/>
          </a:prstGeom>
        </p:spPr>
      </p:pic>
      <p:pic>
        <p:nvPicPr>
          <p:cNvPr id="22" name="Image 21">
            <a:extLst>
              <a:ext uri="{FF2B5EF4-FFF2-40B4-BE49-F238E27FC236}">
                <a16:creationId xmlns:a16="http://schemas.microsoft.com/office/drawing/2014/main" id="{396470C5-680F-FD9A-C3DB-45088F77B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875" y="2942092"/>
            <a:ext cx="457200" cy="228600"/>
          </a:xfrm>
          <a:prstGeom prst="rect">
            <a:avLst/>
          </a:prstGeom>
        </p:spPr>
      </p:pic>
      <p:pic>
        <p:nvPicPr>
          <p:cNvPr id="24" name="Image 23">
            <a:extLst>
              <a:ext uri="{FF2B5EF4-FFF2-40B4-BE49-F238E27FC236}">
                <a16:creationId xmlns:a16="http://schemas.microsoft.com/office/drawing/2014/main" id="{394A0C5D-17E3-4E1A-2AB7-A90A7E21E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3857625"/>
            <a:ext cx="457200" cy="228600"/>
          </a:xfrm>
          <a:prstGeom prst="rect">
            <a:avLst/>
          </a:prstGeom>
        </p:spPr>
      </p:pic>
      <p:sp>
        <p:nvSpPr>
          <p:cNvPr id="25" name="Espace réservé du numéro de diapositive 24">
            <a:extLst>
              <a:ext uri="{FF2B5EF4-FFF2-40B4-BE49-F238E27FC236}">
                <a16:creationId xmlns:a16="http://schemas.microsoft.com/office/drawing/2014/main" id="{538EBF71-8702-99B1-24A2-26C117EE8B0E}"/>
              </a:ext>
            </a:extLst>
          </p:cNvPr>
          <p:cNvSpPr>
            <a:spLocks noGrp="1"/>
          </p:cNvSpPr>
          <p:nvPr>
            <p:ph type="sldNum" sz="quarter" idx="12"/>
          </p:nvPr>
        </p:nvSpPr>
        <p:spPr/>
        <p:txBody>
          <a:bodyPr/>
          <a:lstStyle/>
          <a:p>
            <a:fld id="{C966D0E2-3F99-204B-B38B-5391B33D6293}" type="slidenum">
              <a:rPr lang="fr-FR" smtClean="0"/>
              <a:t>6</a:t>
            </a:fld>
            <a:endParaRPr lang="fr-FR"/>
          </a:p>
        </p:txBody>
      </p:sp>
    </p:spTree>
    <p:extLst>
      <p:ext uri="{BB962C8B-B14F-4D97-AF65-F5344CB8AC3E}">
        <p14:creationId xmlns:p14="http://schemas.microsoft.com/office/powerpoint/2010/main" val="336333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417867-6FEF-4687-41C2-770F6B366D40}"/>
              </a:ext>
            </a:extLst>
          </p:cNvPr>
          <p:cNvSpPr>
            <a:spLocks noGrp="1"/>
          </p:cNvSpPr>
          <p:nvPr>
            <p:ph type="sldNum" sz="quarter" idx="12"/>
          </p:nvPr>
        </p:nvSpPr>
        <p:spPr/>
        <p:txBody>
          <a:bodyPr/>
          <a:lstStyle/>
          <a:p>
            <a:fld id="{C966D0E2-3F99-204B-B38B-5391B33D6293}" type="slidenum">
              <a:rPr lang="fr-FR" smtClean="0"/>
              <a:t>7</a:t>
            </a:fld>
            <a:endParaRPr lang="fr-FR"/>
          </a:p>
        </p:txBody>
      </p:sp>
      <p:sp>
        <p:nvSpPr>
          <p:cNvPr id="3" name="object 18">
            <a:extLst>
              <a:ext uri="{FF2B5EF4-FFF2-40B4-BE49-F238E27FC236}">
                <a16:creationId xmlns:a16="http://schemas.microsoft.com/office/drawing/2014/main" id="{15F3E71D-C0BE-D0F0-A7F6-7337BE27ED59}"/>
              </a:ext>
            </a:extLst>
          </p:cNvPr>
          <p:cNvSpPr txBox="1"/>
          <p:nvPr/>
        </p:nvSpPr>
        <p:spPr>
          <a:xfrm rot="21300000">
            <a:off x="1444232" y="740059"/>
            <a:ext cx="3756254" cy="901746"/>
          </a:xfrm>
          <a:prstGeom prst="rect">
            <a:avLst/>
          </a:prstGeom>
        </p:spPr>
        <p:txBody>
          <a:bodyPr vert="horz" wrap="square" lIns="0" tIns="0" rIns="0" bIns="0" rtlCol="0">
            <a:noAutofit/>
          </a:bodyPr>
          <a:lstStyle/>
          <a:p>
            <a:r>
              <a:rPr lang="fr-FR" sz="2400" b="1" dirty="0">
                <a:solidFill>
                  <a:schemeClr val="bg1"/>
                </a:solidFill>
                <a:effectLst/>
                <a:latin typeface="Marianne" panose="02000000000000000000" pitchFamily="2" charset="0"/>
              </a:rPr>
              <a:t>QUEL CADRE D’INTERVENTION ?</a:t>
            </a:r>
            <a:endParaRPr lang="fr-FR" sz="2400" dirty="0">
              <a:solidFill>
                <a:schemeClr val="bg1"/>
              </a:solidFill>
              <a:effectLst/>
              <a:latin typeface="Marianne" panose="02000000000000000000" pitchFamily="2" charset="0"/>
            </a:endParaRPr>
          </a:p>
        </p:txBody>
      </p:sp>
      <p:sp>
        <p:nvSpPr>
          <p:cNvPr id="4" name="object 12">
            <a:extLst>
              <a:ext uri="{FF2B5EF4-FFF2-40B4-BE49-F238E27FC236}">
                <a16:creationId xmlns:a16="http://schemas.microsoft.com/office/drawing/2014/main" id="{63DB4A22-4806-96AC-8082-4D0FD07A114A}"/>
              </a:ext>
            </a:extLst>
          </p:cNvPr>
          <p:cNvSpPr txBox="1"/>
          <p:nvPr/>
        </p:nvSpPr>
        <p:spPr>
          <a:xfrm>
            <a:off x="1908905" y="2181225"/>
            <a:ext cx="7437755" cy="3059812"/>
          </a:xfrm>
          <a:prstGeom prst="rect">
            <a:avLst/>
          </a:prstGeom>
        </p:spPr>
        <p:txBody>
          <a:bodyPr vert="horz" wrap="square" lIns="0" tIns="12700" rIns="0" bIns="0" rtlCol="0">
            <a:spAutoFit/>
          </a:bodyPr>
          <a:lstStyle/>
          <a:p>
            <a:r>
              <a:rPr lang="fr-FR" dirty="0">
                <a:solidFill>
                  <a:schemeClr val="bg1"/>
                </a:solidFill>
                <a:effectLst/>
                <a:latin typeface="Helvetica" pitchFamily="2" charset="0"/>
              </a:rPr>
              <a:t>Les interventions sont programmées :</a:t>
            </a:r>
            <a:r>
              <a:rPr lang="fr-FR" b="1" dirty="0">
                <a:solidFill>
                  <a:schemeClr val="bg1"/>
                </a:solidFill>
                <a:effectLst/>
                <a:latin typeface="Helvetica" pitchFamily="2" charset="0"/>
              </a:rPr>
              <a:t>  </a:t>
            </a:r>
          </a:p>
          <a:p>
            <a:br>
              <a:rPr lang="fr-FR" b="1" dirty="0">
                <a:solidFill>
                  <a:schemeClr val="bg1"/>
                </a:solidFill>
                <a:effectLst/>
                <a:latin typeface="Helvetica" pitchFamily="2" charset="0"/>
              </a:rPr>
            </a:br>
            <a:r>
              <a:rPr lang="fr-FR" b="1" dirty="0">
                <a:solidFill>
                  <a:schemeClr val="bg1"/>
                </a:solidFill>
                <a:effectLst/>
                <a:latin typeface="Helvetica" pitchFamily="2" charset="0"/>
              </a:rPr>
              <a:t> </a:t>
            </a:r>
            <a:br>
              <a:rPr lang="fr-FR" b="1" dirty="0">
                <a:solidFill>
                  <a:schemeClr val="bg1"/>
                </a:solidFill>
                <a:effectLst/>
                <a:latin typeface="Helvetica" pitchFamily="2" charset="0"/>
              </a:rPr>
            </a:br>
            <a:r>
              <a:rPr lang="fr-FR" b="1" dirty="0">
                <a:solidFill>
                  <a:schemeClr val="bg1"/>
                </a:solidFill>
                <a:effectLst/>
                <a:latin typeface="Helvetica" pitchFamily="2" charset="0"/>
              </a:rPr>
              <a:t>À l’initiative d’un enseignant ou d’un représentant du lycée</a:t>
            </a:r>
          </a:p>
          <a:p>
            <a:r>
              <a:rPr lang="fr-FR" b="1" dirty="0">
                <a:solidFill>
                  <a:schemeClr val="bg1"/>
                </a:solidFill>
                <a:effectLst/>
                <a:latin typeface="Helvetica" pitchFamily="2" charset="0"/>
              </a:rPr>
              <a:t>  </a:t>
            </a:r>
            <a:br>
              <a:rPr lang="fr-FR" b="1" dirty="0">
                <a:solidFill>
                  <a:schemeClr val="bg1"/>
                </a:solidFill>
                <a:effectLst/>
                <a:latin typeface="Helvetica" pitchFamily="2" charset="0"/>
              </a:rPr>
            </a:br>
            <a:r>
              <a:rPr lang="fr-FR" b="1" dirty="0">
                <a:solidFill>
                  <a:schemeClr val="bg1"/>
                </a:solidFill>
                <a:effectLst/>
                <a:latin typeface="Helvetica" pitchFamily="2" charset="0"/>
              </a:rPr>
              <a:t> Au sein d’une classe</a:t>
            </a:r>
          </a:p>
          <a:p>
            <a:r>
              <a:rPr lang="fr-FR" b="1" dirty="0">
                <a:solidFill>
                  <a:schemeClr val="bg1"/>
                </a:solidFill>
                <a:effectLst/>
                <a:latin typeface="Helvetica" pitchFamily="2" charset="0"/>
              </a:rPr>
              <a:t>  </a:t>
            </a:r>
            <a:br>
              <a:rPr lang="fr-FR" b="1" dirty="0">
                <a:solidFill>
                  <a:schemeClr val="bg1"/>
                </a:solidFill>
                <a:effectLst/>
                <a:latin typeface="Helvetica" pitchFamily="2" charset="0"/>
              </a:rPr>
            </a:br>
            <a:r>
              <a:rPr lang="fr-FR" b="1" dirty="0">
                <a:solidFill>
                  <a:schemeClr val="bg1"/>
                </a:solidFill>
                <a:effectLst/>
                <a:latin typeface="Helvetica" pitchFamily="2" charset="0"/>
              </a:rPr>
              <a:t>Dans le cadre d’une heure d’enseignement (SNT, mathématiques ou autre) ou d’un temps dédié à l’orientation </a:t>
            </a:r>
          </a:p>
          <a:p>
            <a:r>
              <a:rPr lang="fr-FR" b="1" dirty="0">
                <a:solidFill>
                  <a:schemeClr val="bg1"/>
                </a:solidFill>
                <a:effectLst/>
                <a:latin typeface="Helvetica" pitchFamily="2" charset="0"/>
              </a:rPr>
              <a:t>  </a:t>
            </a:r>
            <a:br>
              <a:rPr lang="fr-FR" b="1" dirty="0">
                <a:solidFill>
                  <a:schemeClr val="bg1"/>
                </a:solidFill>
                <a:effectLst/>
                <a:latin typeface="Helvetica" pitchFamily="2" charset="0"/>
              </a:rPr>
            </a:br>
            <a:r>
              <a:rPr lang="fr-FR" b="1" dirty="0">
                <a:solidFill>
                  <a:schemeClr val="bg1"/>
                </a:solidFill>
                <a:effectLst/>
                <a:latin typeface="Helvetica" pitchFamily="2" charset="0"/>
              </a:rPr>
              <a:t> Avec l’aval du chef d’établissement</a:t>
            </a:r>
          </a:p>
        </p:txBody>
      </p:sp>
      <p:pic>
        <p:nvPicPr>
          <p:cNvPr id="5" name="Image 4">
            <a:extLst>
              <a:ext uri="{FF2B5EF4-FFF2-40B4-BE49-F238E27FC236}">
                <a16:creationId xmlns:a16="http://schemas.microsoft.com/office/drawing/2014/main" id="{79AFE4A8-8E03-7E42-A6E7-615EEF791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3095625"/>
            <a:ext cx="457200" cy="228600"/>
          </a:xfrm>
          <a:prstGeom prst="rect">
            <a:avLst/>
          </a:prstGeom>
        </p:spPr>
      </p:pic>
      <p:pic>
        <p:nvPicPr>
          <p:cNvPr id="6" name="Image 5">
            <a:extLst>
              <a:ext uri="{FF2B5EF4-FFF2-40B4-BE49-F238E27FC236}">
                <a16:creationId xmlns:a16="http://schemas.microsoft.com/office/drawing/2014/main" id="{B88BE97A-405D-F616-0B63-AF09BA6D4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3629025"/>
            <a:ext cx="457200" cy="228600"/>
          </a:xfrm>
          <a:prstGeom prst="rect">
            <a:avLst/>
          </a:prstGeom>
        </p:spPr>
      </p:pic>
      <p:pic>
        <p:nvPicPr>
          <p:cNvPr id="7" name="Image 6">
            <a:extLst>
              <a:ext uri="{FF2B5EF4-FFF2-40B4-BE49-F238E27FC236}">
                <a16:creationId xmlns:a16="http://schemas.microsoft.com/office/drawing/2014/main" id="{E00EA455-3A69-24D2-7ACE-30675446E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4238625"/>
            <a:ext cx="457200" cy="228600"/>
          </a:xfrm>
          <a:prstGeom prst="rect">
            <a:avLst/>
          </a:prstGeom>
        </p:spPr>
      </p:pic>
      <p:pic>
        <p:nvPicPr>
          <p:cNvPr id="8" name="Image 7">
            <a:extLst>
              <a:ext uri="{FF2B5EF4-FFF2-40B4-BE49-F238E27FC236}">
                <a16:creationId xmlns:a16="http://schemas.microsoft.com/office/drawing/2014/main" id="{A0359077-5E5F-E536-7038-052F0C4B0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5076825"/>
            <a:ext cx="457200" cy="228600"/>
          </a:xfrm>
          <a:prstGeom prst="rect">
            <a:avLst/>
          </a:prstGeom>
        </p:spPr>
      </p:pic>
    </p:spTree>
    <p:extLst>
      <p:ext uri="{BB962C8B-B14F-4D97-AF65-F5344CB8AC3E}">
        <p14:creationId xmlns:p14="http://schemas.microsoft.com/office/powerpoint/2010/main" val="23271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417867-6FEF-4687-41C2-770F6B366D40}"/>
              </a:ext>
            </a:extLst>
          </p:cNvPr>
          <p:cNvSpPr>
            <a:spLocks noGrp="1"/>
          </p:cNvSpPr>
          <p:nvPr>
            <p:ph type="sldNum" sz="quarter" idx="12"/>
          </p:nvPr>
        </p:nvSpPr>
        <p:spPr/>
        <p:txBody>
          <a:bodyPr/>
          <a:lstStyle/>
          <a:p>
            <a:fld id="{C966D0E2-3F99-204B-B38B-5391B33D6293}" type="slidenum">
              <a:rPr lang="fr-FR" smtClean="0"/>
              <a:t>8</a:t>
            </a:fld>
            <a:endParaRPr lang="fr-FR"/>
          </a:p>
        </p:txBody>
      </p:sp>
      <p:sp>
        <p:nvSpPr>
          <p:cNvPr id="3" name="object 18">
            <a:extLst>
              <a:ext uri="{FF2B5EF4-FFF2-40B4-BE49-F238E27FC236}">
                <a16:creationId xmlns:a16="http://schemas.microsoft.com/office/drawing/2014/main" id="{15F3E71D-C0BE-D0F0-A7F6-7337BE27ED59}"/>
              </a:ext>
            </a:extLst>
          </p:cNvPr>
          <p:cNvSpPr txBox="1"/>
          <p:nvPr/>
        </p:nvSpPr>
        <p:spPr>
          <a:xfrm rot="21300000">
            <a:off x="1444232" y="740059"/>
            <a:ext cx="3756254" cy="901746"/>
          </a:xfrm>
          <a:prstGeom prst="rect">
            <a:avLst/>
          </a:prstGeom>
        </p:spPr>
        <p:txBody>
          <a:bodyPr vert="horz" wrap="square" lIns="0" tIns="0" rIns="0" bIns="0" rtlCol="0">
            <a:noAutofit/>
          </a:bodyPr>
          <a:lstStyle/>
          <a:p>
            <a:r>
              <a:rPr lang="fr-FR" sz="2400" b="1" dirty="0">
                <a:solidFill>
                  <a:schemeClr val="bg1"/>
                </a:solidFill>
                <a:effectLst/>
                <a:latin typeface="Marianne" panose="02000000000000000000" pitchFamily="2" charset="0"/>
              </a:rPr>
              <a:t>ILS TÉMOIGNENT</a:t>
            </a:r>
            <a:endParaRPr lang="fr-FR" sz="2400" dirty="0">
              <a:solidFill>
                <a:schemeClr val="bg1"/>
              </a:solidFill>
              <a:effectLst/>
              <a:latin typeface="Marianne" panose="02000000000000000000" pitchFamily="2" charset="0"/>
            </a:endParaRPr>
          </a:p>
        </p:txBody>
      </p:sp>
      <p:sp>
        <p:nvSpPr>
          <p:cNvPr id="4" name="object 12">
            <a:extLst>
              <a:ext uri="{FF2B5EF4-FFF2-40B4-BE49-F238E27FC236}">
                <a16:creationId xmlns:a16="http://schemas.microsoft.com/office/drawing/2014/main" id="{63DB4A22-4806-96AC-8082-4D0FD07A114A}"/>
              </a:ext>
            </a:extLst>
          </p:cNvPr>
          <p:cNvSpPr txBox="1"/>
          <p:nvPr/>
        </p:nvSpPr>
        <p:spPr>
          <a:xfrm>
            <a:off x="2527300" y="2257425"/>
            <a:ext cx="6477000" cy="1490152"/>
          </a:xfrm>
          <a:prstGeom prst="rect">
            <a:avLst/>
          </a:prstGeom>
        </p:spPr>
        <p:txBody>
          <a:bodyPr vert="horz" wrap="square" lIns="0" tIns="12700" rIns="0" bIns="0" rtlCol="0">
            <a:spAutoFit/>
          </a:bodyPr>
          <a:lstStyle/>
          <a:p>
            <a:r>
              <a:rPr lang="fr-FR" sz="1500" b="1" dirty="0">
                <a:solidFill>
                  <a:schemeClr val="bg1"/>
                </a:solidFill>
                <a:effectLst/>
                <a:latin typeface="Helvetica" pitchFamily="2" charset="0"/>
              </a:rPr>
              <a:t>« Les retours sont vraiment chouette.</a:t>
            </a:r>
          </a:p>
          <a:p>
            <a:r>
              <a:rPr lang="fr-FR" sz="1500" b="1" dirty="0">
                <a:solidFill>
                  <a:schemeClr val="bg1"/>
                </a:solidFill>
                <a:effectLst/>
                <a:latin typeface="Helvetica" pitchFamily="2" charset="0"/>
              </a:rPr>
              <a:t>On arrive avec des élèves qui ne sont pas particulièrement sélectionnés à avoir des questions pertinentes, scientifiques, de la curiosité et ça c’est vraiment génial. »</a:t>
            </a:r>
          </a:p>
          <a:p>
            <a:endParaRPr lang="fr-FR" sz="1200" b="1" dirty="0">
              <a:effectLst/>
              <a:latin typeface="Marianne" panose="02000000000000000000" pitchFamily="2" charset="0"/>
            </a:endParaRPr>
          </a:p>
          <a:p>
            <a:r>
              <a:rPr lang="fr-FR" sz="1200" b="1" dirty="0">
                <a:solidFill>
                  <a:schemeClr val="bg1"/>
                </a:solidFill>
                <a:effectLst/>
                <a:latin typeface="Helvetica" pitchFamily="2" charset="0"/>
              </a:rPr>
              <a:t>MARIE-DUFLOT KREMER</a:t>
            </a:r>
          </a:p>
          <a:p>
            <a:r>
              <a:rPr lang="fr-FR" sz="1200" dirty="0">
                <a:solidFill>
                  <a:schemeClr val="bg1"/>
                </a:solidFill>
                <a:effectLst/>
                <a:latin typeface="Helvetica Light" panose="020B0403020202020204" pitchFamily="34" charset="0"/>
              </a:rPr>
              <a:t>Ma</a:t>
            </a:r>
            <a:r>
              <a:rPr lang="fr-FR" sz="1200" dirty="0">
                <a:solidFill>
                  <a:schemeClr val="bg1"/>
                </a:solidFill>
                <a:latin typeface="Helvetica Light" panose="020B0403020202020204" pitchFamily="34" charset="0"/>
              </a:rPr>
              <a:t>ître de conférences à l’Université de Lorraine</a:t>
            </a:r>
            <a:endParaRPr lang="fr-FR" sz="1200" dirty="0">
              <a:solidFill>
                <a:schemeClr val="bg1"/>
              </a:solidFill>
              <a:effectLst/>
              <a:latin typeface="Helvetica Light" panose="020B0403020202020204" pitchFamily="34" charset="0"/>
            </a:endParaRPr>
          </a:p>
        </p:txBody>
      </p:sp>
      <p:sp>
        <p:nvSpPr>
          <p:cNvPr id="9" name="object 12">
            <a:extLst>
              <a:ext uri="{FF2B5EF4-FFF2-40B4-BE49-F238E27FC236}">
                <a16:creationId xmlns:a16="http://schemas.microsoft.com/office/drawing/2014/main" id="{984E3894-3049-ABF9-7973-B692A5EB066C}"/>
              </a:ext>
            </a:extLst>
          </p:cNvPr>
          <p:cNvSpPr txBox="1"/>
          <p:nvPr/>
        </p:nvSpPr>
        <p:spPr>
          <a:xfrm>
            <a:off x="622300" y="4075262"/>
            <a:ext cx="7772400" cy="1720984"/>
          </a:xfrm>
          <a:prstGeom prst="rect">
            <a:avLst/>
          </a:prstGeom>
        </p:spPr>
        <p:txBody>
          <a:bodyPr vert="horz" wrap="square" lIns="0" tIns="12700" rIns="0" bIns="0" rtlCol="0">
            <a:spAutoFit/>
          </a:bodyPr>
          <a:lstStyle/>
          <a:p>
            <a:r>
              <a:rPr lang="fr-FR" sz="1500" b="1" dirty="0">
                <a:solidFill>
                  <a:schemeClr val="bg1"/>
                </a:solidFill>
                <a:effectLst/>
                <a:latin typeface="Helvetica" pitchFamily="2" charset="0"/>
              </a:rPr>
              <a:t>« C’est génial et je pense que c’est vraiment profitable. Il en faudrait davantage bien sûr. Déjà la rencontre avec un professionnel quel qu’il soit pour les élèves c’est vraiment vital. Je pense qu’une heure comme celle-là est bien plus importante que trois heures de cours. Je pense que ça peut susciter des vocations, en tout cas ça peut leur permettre de faire des choix un peu plus éclairés. »</a:t>
            </a:r>
          </a:p>
          <a:p>
            <a:endParaRPr lang="fr-FR" sz="1200" b="1" dirty="0">
              <a:effectLst/>
              <a:latin typeface="Helvetica" pitchFamily="2" charset="0"/>
            </a:endParaRPr>
          </a:p>
          <a:p>
            <a:r>
              <a:rPr lang="fr-FR" sz="1200" b="1" dirty="0">
                <a:solidFill>
                  <a:schemeClr val="bg1"/>
                </a:solidFill>
                <a:effectLst/>
                <a:latin typeface="Helvetica" pitchFamily="2" charset="0"/>
              </a:rPr>
              <a:t>JEAN-LOUIS THIROT</a:t>
            </a:r>
          </a:p>
          <a:p>
            <a:r>
              <a:rPr lang="fr-FR" sz="1200" dirty="0">
                <a:solidFill>
                  <a:schemeClr val="bg1"/>
                </a:solidFill>
                <a:latin typeface="Helvetica Light" panose="020B0403020202020204" pitchFamily="34" charset="0"/>
              </a:rPr>
              <a:t>Professeur de SNT, NSI, mathématiques, DNL au lycée Bertrand d’Argentré à Vitré (35)</a:t>
            </a:r>
          </a:p>
        </p:txBody>
      </p:sp>
      <p:pic>
        <p:nvPicPr>
          <p:cNvPr id="6" name="Image 5">
            <a:extLst>
              <a:ext uri="{FF2B5EF4-FFF2-40B4-BE49-F238E27FC236}">
                <a16:creationId xmlns:a16="http://schemas.microsoft.com/office/drawing/2014/main" id="{2D12ADD6-82C4-486C-B53A-303FF84E8001}"/>
              </a:ext>
            </a:extLst>
          </p:cNvPr>
          <p:cNvPicPr>
            <a:picLocks noChangeAspect="1"/>
          </p:cNvPicPr>
          <p:nvPr/>
        </p:nvPicPr>
        <p:blipFill rotWithShape="1">
          <a:blip r:embed="rId3">
            <a:extLst>
              <a:ext uri="{28A0092B-C50C-407E-A947-70E740481C1C}">
                <a14:useLocalDpi xmlns:a14="http://schemas.microsoft.com/office/drawing/2010/main" val="0"/>
              </a:ext>
            </a:extLst>
          </a:blip>
          <a:srcRect l="12233" t="3047" r="47861" b="19543"/>
          <a:stretch/>
        </p:blipFill>
        <p:spPr>
          <a:xfrm>
            <a:off x="583471" y="1952625"/>
            <a:ext cx="1715229" cy="1868374"/>
          </a:xfrm>
          <a:prstGeom prst="rect">
            <a:avLst/>
          </a:prstGeom>
        </p:spPr>
      </p:pic>
      <p:pic>
        <p:nvPicPr>
          <p:cNvPr id="8" name="Image 7">
            <a:extLst>
              <a:ext uri="{FF2B5EF4-FFF2-40B4-BE49-F238E27FC236}">
                <a16:creationId xmlns:a16="http://schemas.microsoft.com/office/drawing/2014/main" id="{ED852C3C-C5F7-4973-9322-647CFF3FEDE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23300" y="3975300"/>
            <a:ext cx="1600200" cy="1863525"/>
          </a:xfrm>
          <a:prstGeom prst="rect">
            <a:avLst/>
          </a:prstGeom>
        </p:spPr>
      </p:pic>
      <p:sp>
        <p:nvSpPr>
          <p:cNvPr id="5" name="ZoneTexte 4">
            <a:extLst>
              <a:ext uri="{FF2B5EF4-FFF2-40B4-BE49-F238E27FC236}">
                <a16:creationId xmlns:a16="http://schemas.microsoft.com/office/drawing/2014/main" id="{B410991C-38BB-4336-A8A1-1E162D4D7A48}"/>
              </a:ext>
            </a:extLst>
          </p:cNvPr>
          <p:cNvSpPr txBox="1"/>
          <p:nvPr/>
        </p:nvSpPr>
        <p:spPr>
          <a:xfrm>
            <a:off x="469901" y="3781425"/>
            <a:ext cx="1981199" cy="261610"/>
          </a:xfrm>
          <a:prstGeom prst="rect">
            <a:avLst/>
          </a:prstGeom>
          <a:noFill/>
        </p:spPr>
        <p:txBody>
          <a:bodyPr wrap="square" rtlCol="0">
            <a:spAutoFit/>
          </a:bodyPr>
          <a:lstStyle/>
          <a:p>
            <a:r>
              <a:rPr lang="fr-FR"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Inria / Photo G. </a:t>
            </a:r>
            <a:r>
              <a:rPr lang="fr-FR" sz="105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Scagnelli</a:t>
            </a:r>
            <a:endParaRPr lang="fr-FR" sz="1050" dirty="0">
              <a:solidFill>
                <a:schemeClr val="bg1"/>
              </a:solidFill>
            </a:endParaRPr>
          </a:p>
        </p:txBody>
      </p:sp>
    </p:spTree>
    <p:extLst>
      <p:ext uri="{BB962C8B-B14F-4D97-AF65-F5344CB8AC3E}">
        <p14:creationId xmlns:p14="http://schemas.microsoft.com/office/powerpoint/2010/main" val="30615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B3DADDE-9464-05A7-898E-C10AB531F6A4}"/>
              </a:ext>
            </a:extLst>
          </p:cNvPr>
          <p:cNvSpPr>
            <a:spLocks noGrp="1"/>
          </p:cNvSpPr>
          <p:nvPr>
            <p:ph type="sldNum" sz="quarter" idx="12"/>
          </p:nvPr>
        </p:nvSpPr>
        <p:spPr/>
        <p:txBody>
          <a:bodyPr/>
          <a:lstStyle/>
          <a:p>
            <a:fld id="{C966D0E2-3F99-204B-B38B-5391B33D6293}" type="slidenum">
              <a:rPr lang="fr-FR" smtClean="0"/>
              <a:t>9</a:t>
            </a:fld>
            <a:endParaRPr lang="fr-FR"/>
          </a:p>
        </p:txBody>
      </p:sp>
      <p:sp>
        <p:nvSpPr>
          <p:cNvPr id="4" name="object 5">
            <a:extLst>
              <a:ext uri="{FF2B5EF4-FFF2-40B4-BE49-F238E27FC236}">
                <a16:creationId xmlns:a16="http://schemas.microsoft.com/office/drawing/2014/main" id="{037C73DE-D182-B41E-A854-C5CF38AFAA73}"/>
              </a:ext>
            </a:extLst>
          </p:cNvPr>
          <p:cNvSpPr txBox="1"/>
          <p:nvPr/>
        </p:nvSpPr>
        <p:spPr>
          <a:xfrm>
            <a:off x="1409559" y="3047500"/>
            <a:ext cx="3599179" cy="2035810"/>
          </a:xfrm>
          <a:prstGeom prst="rect">
            <a:avLst/>
          </a:prstGeom>
        </p:spPr>
        <p:txBody>
          <a:bodyPr vert="horz" wrap="square" lIns="0" tIns="12700" rIns="0" bIns="0" rtlCol="0">
            <a:spAutoFit/>
          </a:bodyPr>
          <a:lstStyle/>
          <a:p>
            <a:pPr marL="12700" marR="10795" algn="just">
              <a:lnSpc>
                <a:spcPct val="106400"/>
              </a:lnSpc>
              <a:spcBef>
                <a:spcPts val="100"/>
              </a:spcBef>
            </a:pPr>
            <a:r>
              <a:rPr sz="1550" spc="-20" dirty="0">
                <a:solidFill>
                  <a:srgbClr val="FFFFFF"/>
                </a:solidFill>
                <a:latin typeface="Helvetica" pitchFamily="2" charset="0"/>
                <a:cs typeface="Marianne"/>
              </a:rPr>
              <a:t>Vous</a:t>
            </a:r>
            <a:r>
              <a:rPr sz="1550" spc="-65" dirty="0">
                <a:solidFill>
                  <a:srgbClr val="FFFFFF"/>
                </a:solidFill>
                <a:latin typeface="Helvetica" pitchFamily="2" charset="0"/>
                <a:cs typeface="Marianne"/>
              </a:rPr>
              <a:t> </a:t>
            </a:r>
            <a:r>
              <a:rPr sz="1550" dirty="0">
                <a:solidFill>
                  <a:srgbClr val="FFFFFF"/>
                </a:solidFill>
                <a:latin typeface="Helvetica" pitchFamily="2" charset="0"/>
                <a:cs typeface="Marianne"/>
              </a:rPr>
              <a:t>échangez</a:t>
            </a:r>
            <a:r>
              <a:rPr sz="1550" spc="-65" dirty="0">
                <a:solidFill>
                  <a:srgbClr val="FFFFFF"/>
                </a:solidFill>
                <a:latin typeface="Helvetica" pitchFamily="2" charset="0"/>
                <a:cs typeface="Marianne"/>
              </a:rPr>
              <a:t> </a:t>
            </a:r>
            <a:r>
              <a:rPr sz="1550" dirty="0">
                <a:solidFill>
                  <a:srgbClr val="FFFFFF"/>
                </a:solidFill>
                <a:latin typeface="Helvetica" pitchFamily="2" charset="0"/>
                <a:cs typeface="Marianne"/>
              </a:rPr>
              <a:t>avec</a:t>
            </a:r>
            <a:r>
              <a:rPr sz="1550" spc="-65" dirty="0">
                <a:solidFill>
                  <a:srgbClr val="FFFFFF"/>
                </a:solidFill>
                <a:latin typeface="Helvetica" pitchFamily="2" charset="0"/>
                <a:cs typeface="Marianne"/>
              </a:rPr>
              <a:t> </a:t>
            </a:r>
            <a:r>
              <a:rPr sz="1550" dirty="0">
                <a:solidFill>
                  <a:srgbClr val="FFFFFF"/>
                </a:solidFill>
                <a:latin typeface="Helvetica" pitchFamily="2" charset="0"/>
                <a:cs typeface="Marianne"/>
              </a:rPr>
              <a:t>les</a:t>
            </a:r>
            <a:r>
              <a:rPr sz="1550" spc="-65" dirty="0">
                <a:solidFill>
                  <a:srgbClr val="FFFFFF"/>
                </a:solidFill>
                <a:latin typeface="Helvetica" pitchFamily="2" charset="0"/>
                <a:cs typeface="Marianne"/>
              </a:rPr>
              <a:t> </a:t>
            </a:r>
            <a:r>
              <a:rPr sz="1550" dirty="0">
                <a:solidFill>
                  <a:srgbClr val="FFFFFF"/>
                </a:solidFill>
                <a:latin typeface="Helvetica" pitchFamily="2" charset="0"/>
                <a:cs typeface="Marianne"/>
              </a:rPr>
              <a:t>élèves</a:t>
            </a:r>
            <a:r>
              <a:rPr sz="1550" spc="-60" dirty="0">
                <a:solidFill>
                  <a:srgbClr val="FFFFFF"/>
                </a:solidFill>
                <a:latin typeface="Helvetica" pitchFamily="2" charset="0"/>
                <a:cs typeface="Marianne"/>
              </a:rPr>
              <a:t> </a:t>
            </a:r>
            <a:r>
              <a:rPr sz="1550" spc="-10" dirty="0">
                <a:solidFill>
                  <a:srgbClr val="FFFFFF"/>
                </a:solidFill>
                <a:latin typeface="Helvetica" pitchFamily="2" charset="0"/>
                <a:cs typeface="Marianne"/>
              </a:rPr>
              <a:t>autour </a:t>
            </a:r>
            <a:r>
              <a:rPr sz="1550" dirty="0">
                <a:solidFill>
                  <a:srgbClr val="FFFFFF"/>
                </a:solidFill>
                <a:latin typeface="Helvetica" pitchFamily="2" charset="0"/>
                <a:cs typeface="Marianne"/>
              </a:rPr>
              <a:t>de</a:t>
            </a:r>
            <a:r>
              <a:rPr sz="1550" spc="-50" dirty="0">
                <a:solidFill>
                  <a:srgbClr val="FFFFFF"/>
                </a:solidFill>
                <a:latin typeface="Helvetica" pitchFamily="2" charset="0"/>
                <a:cs typeface="Marianne"/>
              </a:rPr>
              <a:t> </a:t>
            </a:r>
            <a:r>
              <a:rPr sz="1550" dirty="0">
                <a:solidFill>
                  <a:srgbClr val="FFFFFF"/>
                </a:solidFill>
                <a:latin typeface="Helvetica" pitchFamily="2" charset="0"/>
                <a:cs typeface="Marianne"/>
              </a:rPr>
              <a:t>votre</a:t>
            </a:r>
            <a:r>
              <a:rPr sz="1550" spc="-50" dirty="0">
                <a:solidFill>
                  <a:srgbClr val="FFFFFF"/>
                </a:solidFill>
                <a:latin typeface="Helvetica" pitchFamily="2" charset="0"/>
                <a:cs typeface="Marianne"/>
              </a:rPr>
              <a:t> </a:t>
            </a:r>
            <a:r>
              <a:rPr sz="1550" spc="-10" dirty="0">
                <a:solidFill>
                  <a:srgbClr val="FFFFFF"/>
                </a:solidFill>
                <a:latin typeface="Helvetica" pitchFamily="2" charset="0"/>
                <a:cs typeface="Marianne"/>
              </a:rPr>
              <a:t>parcours,</a:t>
            </a:r>
            <a:r>
              <a:rPr sz="1550" spc="-45" dirty="0">
                <a:solidFill>
                  <a:srgbClr val="FFFFFF"/>
                </a:solidFill>
                <a:latin typeface="Helvetica" pitchFamily="2" charset="0"/>
                <a:cs typeface="Marianne"/>
              </a:rPr>
              <a:t> </a:t>
            </a:r>
            <a:r>
              <a:rPr sz="1550" dirty="0">
                <a:solidFill>
                  <a:srgbClr val="FFFFFF"/>
                </a:solidFill>
                <a:latin typeface="Helvetica" pitchFamily="2" charset="0"/>
                <a:cs typeface="Marianne"/>
              </a:rPr>
              <a:t>votre</a:t>
            </a:r>
            <a:r>
              <a:rPr sz="1550" spc="-50" dirty="0">
                <a:solidFill>
                  <a:srgbClr val="FFFFFF"/>
                </a:solidFill>
                <a:latin typeface="Helvetica" pitchFamily="2" charset="0"/>
                <a:cs typeface="Marianne"/>
              </a:rPr>
              <a:t> </a:t>
            </a:r>
            <a:r>
              <a:rPr sz="1550" spc="-20" dirty="0">
                <a:solidFill>
                  <a:srgbClr val="FFFFFF"/>
                </a:solidFill>
                <a:latin typeface="Helvetica" pitchFamily="2" charset="0"/>
                <a:cs typeface="Marianne"/>
              </a:rPr>
              <a:t>métier,</a:t>
            </a:r>
            <a:r>
              <a:rPr sz="1550" spc="-45" dirty="0">
                <a:solidFill>
                  <a:srgbClr val="FFFFFF"/>
                </a:solidFill>
                <a:latin typeface="Helvetica" pitchFamily="2" charset="0"/>
                <a:cs typeface="Marianne"/>
              </a:rPr>
              <a:t> </a:t>
            </a:r>
            <a:r>
              <a:rPr sz="1550" spc="-10" dirty="0" err="1">
                <a:solidFill>
                  <a:srgbClr val="FFFFFF"/>
                </a:solidFill>
                <a:latin typeface="Helvetica" pitchFamily="2" charset="0"/>
                <a:cs typeface="Marianne"/>
              </a:rPr>
              <a:t>votre</a:t>
            </a:r>
            <a:r>
              <a:rPr sz="1550" spc="-10" dirty="0">
                <a:solidFill>
                  <a:srgbClr val="FFFFFF"/>
                </a:solidFill>
                <a:latin typeface="Helvetica" pitchFamily="2" charset="0"/>
                <a:cs typeface="Marianne"/>
              </a:rPr>
              <a:t> expertise</a:t>
            </a:r>
            <a:r>
              <a:rPr lang="fr-FR" sz="1550" spc="-10" dirty="0">
                <a:solidFill>
                  <a:srgbClr val="FFFFFF"/>
                </a:solidFill>
                <a:latin typeface="Helvetica" pitchFamily="2" charset="0"/>
                <a:cs typeface="Marianne"/>
              </a:rPr>
              <a:t>.</a:t>
            </a:r>
            <a:endParaRPr sz="1550" dirty="0">
              <a:latin typeface="Helvetica" pitchFamily="2" charset="0"/>
              <a:cs typeface="Marianne"/>
            </a:endParaRPr>
          </a:p>
          <a:p>
            <a:pPr>
              <a:lnSpc>
                <a:spcPct val="100000"/>
              </a:lnSpc>
              <a:spcBef>
                <a:spcPts val="90"/>
              </a:spcBef>
            </a:pPr>
            <a:endParaRPr sz="1550" dirty="0">
              <a:latin typeface="Helvetica" pitchFamily="2" charset="0"/>
              <a:cs typeface="Marianne"/>
            </a:endParaRPr>
          </a:p>
          <a:p>
            <a:pPr marL="12700" marR="5080">
              <a:lnSpc>
                <a:spcPct val="106400"/>
              </a:lnSpc>
            </a:pPr>
            <a:r>
              <a:rPr sz="1550" dirty="0">
                <a:solidFill>
                  <a:srgbClr val="FFFFFF"/>
                </a:solidFill>
                <a:latin typeface="Helvetica" pitchFamily="2" charset="0"/>
                <a:cs typeface="Marianne"/>
              </a:rPr>
              <a:t>La</a:t>
            </a:r>
            <a:r>
              <a:rPr sz="1550" spc="-30" dirty="0">
                <a:solidFill>
                  <a:srgbClr val="FFFFFF"/>
                </a:solidFill>
                <a:latin typeface="Helvetica" pitchFamily="2" charset="0"/>
                <a:cs typeface="Marianne"/>
              </a:rPr>
              <a:t> </a:t>
            </a:r>
            <a:r>
              <a:rPr sz="1550" dirty="0">
                <a:solidFill>
                  <a:srgbClr val="FFFFFF"/>
                </a:solidFill>
                <a:latin typeface="Helvetica" pitchFamily="2" charset="0"/>
                <a:cs typeface="Marianne"/>
              </a:rPr>
              <a:t>structure</a:t>
            </a:r>
            <a:r>
              <a:rPr sz="1550" spc="-30" dirty="0">
                <a:solidFill>
                  <a:srgbClr val="FFFFFF"/>
                </a:solidFill>
                <a:latin typeface="Helvetica" pitchFamily="2" charset="0"/>
                <a:cs typeface="Marianne"/>
              </a:rPr>
              <a:t> </a:t>
            </a:r>
            <a:r>
              <a:rPr sz="1550" dirty="0">
                <a:solidFill>
                  <a:srgbClr val="FFFFFF"/>
                </a:solidFill>
                <a:latin typeface="Helvetica" pitchFamily="2" charset="0"/>
                <a:cs typeface="Marianne"/>
              </a:rPr>
              <a:t>au</a:t>
            </a:r>
            <a:r>
              <a:rPr sz="1550" spc="-30" dirty="0">
                <a:solidFill>
                  <a:srgbClr val="FFFFFF"/>
                </a:solidFill>
                <a:latin typeface="Helvetica" pitchFamily="2" charset="0"/>
                <a:cs typeface="Marianne"/>
              </a:rPr>
              <a:t> </a:t>
            </a:r>
            <a:r>
              <a:rPr sz="1550" dirty="0">
                <a:solidFill>
                  <a:srgbClr val="FFFFFF"/>
                </a:solidFill>
                <a:latin typeface="Helvetica" pitchFamily="2" charset="0"/>
                <a:cs typeface="Marianne"/>
              </a:rPr>
              <a:t>sein</a:t>
            </a:r>
            <a:r>
              <a:rPr sz="1550" spc="-25" dirty="0">
                <a:solidFill>
                  <a:srgbClr val="FFFFFF"/>
                </a:solidFill>
                <a:latin typeface="Helvetica" pitchFamily="2" charset="0"/>
                <a:cs typeface="Marianne"/>
              </a:rPr>
              <a:t> </a:t>
            </a:r>
            <a:r>
              <a:rPr sz="1550" dirty="0">
                <a:solidFill>
                  <a:srgbClr val="FFFFFF"/>
                </a:solidFill>
                <a:latin typeface="Helvetica" pitchFamily="2" charset="0"/>
                <a:cs typeface="Marianne"/>
              </a:rPr>
              <a:t>de</a:t>
            </a:r>
            <a:r>
              <a:rPr sz="1550" spc="-30" dirty="0">
                <a:solidFill>
                  <a:srgbClr val="FFFFFF"/>
                </a:solidFill>
                <a:latin typeface="Helvetica" pitchFamily="2" charset="0"/>
                <a:cs typeface="Marianne"/>
              </a:rPr>
              <a:t> </a:t>
            </a:r>
            <a:r>
              <a:rPr sz="1550" dirty="0">
                <a:solidFill>
                  <a:srgbClr val="FFFFFF"/>
                </a:solidFill>
                <a:latin typeface="Helvetica" pitchFamily="2" charset="0"/>
                <a:cs typeface="Marianne"/>
              </a:rPr>
              <a:t>laquelle</a:t>
            </a:r>
            <a:r>
              <a:rPr sz="1550" spc="-30" dirty="0">
                <a:solidFill>
                  <a:srgbClr val="FFFFFF"/>
                </a:solidFill>
                <a:latin typeface="Helvetica" pitchFamily="2" charset="0"/>
                <a:cs typeface="Marianne"/>
              </a:rPr>
              <a:t> </a:t>
            </a:r>
            <a:r>
              <a:rPr sz="1550" spc="-20" dirty="0">
                <a:solidFill>
                  <a:srgbClr val="FFFFFF"/>
                </a:solidFill>
                <a:latin typeface="Helvetica" pitchFamily="2" charset="0"/>
                <a:cs typeface="Marianne"/>
              </a:rPr>
              <a:t>vous </a:t>
            </a:r>
            <a:r>
              <a:rPr sz="1550" spc="-10" dirty="0">
                <a:solidFill>
                  <a:srgbClr val="FFFFFF"/>
                </a:solidFill>
                <a:latin typeface="Helvetica" pitchFamily="2" charset="0"/>
                <a:cs typeface="Marianne"/>
              </a:rPr>
              <a:t>exercez</a:t>
            </a:r>
            <a:r>
              <a:rPr sz="1550" spc="-90" dirty="0">
                <a:solidFill>
                  <a:srgbClr val="FFFFFF"/>
                </a:solidFill>
                <a:latin typeface="Helvetica" pitchFamily="2" charset="0"/>
                <a:cs typeface="Marianne"/>
              </a:rPr>
              <a:t> </a:t>
            </a:r>
            <a:r>
              <a:rPr sz="1550" dirty="0">
                <a:solidFill>
                  <a:srgbClr val="FFFFFF"/>
                </a:solidFill>
                <a:latin typeface="Helvetica" pitchFamily="2" charset="0"/>
                <a:cs typeface="Marianne"/>
              </a:rPr>
              <a:t>votre</a:t>
            </a:r>
            <a:r>
              <a:rPr sz="1550" spc="-75" dirty="0">
                <a:solidFill>
                  <a:srgbClr val="FFFFFF"/>
                </a:solidFill>
                <a:latin typeface="Helvetica" pitchFamily="2" charset="0"/>
                <a:cs typeface="Marianne"/>
              </a:rPr>
              <a:t> </a:t>
            </a:r>
            <a:r>
              <a:rPr sz="1550" dirty="0">
                <a:solidFill>
                  <a:srgbClr val="FFFFFF"/>
                </a:solidFill>
                <a:latin typeface="Helvetica" pitchFamily="2" charset="0"/>
                <a:cs typeface="Marianne"/>
              </a:rPr>
              <a:t>activité</a:t>
            </a:r>
            <a:r>
              <a:rPr sz="1550" spc="-75" dirty="0">
                <a:solidFill>
                  <a:srgbClr val="FFFFFF"/>
                </a:solidFill>
                <a:latin typeface="Helvetica" pitchFamily="2" charset="0"/>
                <a:cs typeface="Marianne"/>
              </a:rPr>
              <a:t> </a:t>
            </a:r>
            <a:r>
              <a:rPr sz="1550" dirty="0">
                <a:solidFill>
                  <a:srgbClr val="FFFFFF"/>
                </a:solidFill>
                <a:latin typeface="Helvetica" pitchFamily="2" charset="0"/>
                <a:cs typeface="Marianne"/>
              </a:rPr>
              <a:t>scientifique</a:t>
            </a:r>
            <a:r>
              <a:rPr sz="1550" spc="-75" dirty="0">
                <a:solidFill>
                  <a:srgbClr val="FFFFFF"/>
                </a:solidFill>
                <a:latin typeface="Helvetica" pitchFamily="2" charset="0"/>
                <a:cs typeface="Marianne"/>
              </a:rPr>
              <a:t> </a:t>
            </a:r>
            <a:r>
              <a:rPr sz="1550" spc="-25" dirty="0">
                <a:solidFill>
                  <a:srgbClr val="FFFFFF"/>
                </a:solidFill>
                <a:latin typeface="Helvetica" pitchFamily="2" charset="0"/>
                <a:cs typeface="Marianne"/>
              </a:rPr>
              <a:t>est </a:t>
            </a:r>
            <a:r>
              <a:rPr sz="1550" dirty="0">
                <a:solidFill>
                  <a:srgbClr val="FFFFFF"/>
                </a:solidFill>
                <a:latin typeface="Helvetica" pitchFamily="2" charset="0"/>
                <a:cs typeface="Marianne"/>
              </a:rPr>
              <a:t>associée</a:t>
            </a:r>
            <a:r>
              <a:rPr sz="1550" spc="-45" dirty="0">
                <a:solidFill>
                  <a:srgbClr val="FFFFFF"/>
                </a:solidFill>
                <a:latin typeface="Helvetica" pitchFamily="2" charset="0"/>
                <a:cs typeface="Marianne"/>
              </a:rPr>
              <a:t> </a:t>
            </a:r>
            <a:r>
              <a:rPr sz="1550" dirty="0">
                <a:solidFill>
                  <a:srgbClr val="FFFFFF"/>
                </a:solidFill>
                <a:latin typeface="Helvetica" pitchFamily="2" charset="0"/>
                <a:cs typeface="Marianne"/>
              </a:rPr>
              <a:t>à</a:t>
            </a:r>
            <a:r>
              <a:rPr sz="1550" spc="-40" dirty="0">
                <a:solidFill>
                  <a:srgbClr val="FFFFFF"/>
                </a:solidFill>
                <a:latin typeface="Helvetica" pitchFamily="2" charset="0"/>
                <a:cs typeface="Marianne"/>
              </a:rPr>
              <a:t> </a:t>
            </a:r>
            <a:r>
              <a:rPr sz="1550" dirty="0">
                <a:solidFill>
                  <a:srgbClr val="FFFFFF"/>
                </a:solidFill>
                <a:latin typeface="Helvetica" pitchFamily="2" charset="0"/>
                <a:cs typeface="Marianne"/>
              </a:rPr>
              <a:t>votre</a:t>
            </a:r>
            <a:r>
              <a:rPr sz="1550" spc="-45" dirty="0">
                <a:solidFill>
                  <a:srgbClr val="FFFFFF"/>
                </a:solidFill>
                <a:latin typeface="Helvetica" pitchFamily="2" charset="0"/>
                <a:cs typeface="Marianne"/>
              </a:rPr>
              <a:t> </a:t>
            </a:r>
            <a:r>
              <a:rPr sz="1550" dirty="0">
                <a:solidFill>
                  <a:srgbClr val="FFFFFF"/>
                </a:solidFill>
                <a:latin typeface="Helvetica" pitchFamily="2" charset="0"/>
                <a:cs typeface="Marianne"/>
              </a:rPr>
              <a:t>démarche.</a:t>
            </a:r>
            <a:r>
              <a:rPr sz="1550" spc="-40" dirty="0">
                <a:solidFill>
                  <a:srgbClr val="FFFFFF"/>
                </a:solidFill>
                <a:latin typeface="Helvetica" pitchFamily="2" charset="0"/>
                <a:cs typeface="Marianne"/>
              </a:rPr>
              <a:t> </a:t>
            </a:r>
            <a:r>
              <a:rPr sz="1550" dirty="0">
                <a:solidFill>
                  <a:srgbClr val="FFFFFF"/>
                </a:solidFill>
                <a:latin typeface="Helvetica" pitchFamily="2" charset="0"/>
                <a:cs typeface="Marianne"/>
              </a:rPr>
              <a:t>Elle</a:t>
            </a:r>
            <a:r>
              <a:rPr sz="1550" spc="-45" dirty="0">
                <a:solidFill>
                  <a:srgbClr val="FFFFFF"/>
                </a:solidFill>
                <a:latin typeface="Helvetica" pitchFamily="2" charset="0"/>
                <a:cs typeface="Marianne"/>
              </a:rPr>
              <a:t> </a:t>
            </a:r>
            <a:r>
              <a:rPr sz="1550" spc="-20" dirty="0">
                <a:solidFill>
                  <a:srgbClr val="FFFFFF"/>
                </a:solidFill>
                <a:latin typeface="Helvetica" pitchFamily="2" charset="0"/>
                <a:cs typeface="Marianne"/>
              </a:rPr>
              <a:t>fait </a:t>
            </a:r>
            <a:r>
              <a:rPr sz="1550" spc="-10" dirty="0">
                <a:solidFill>
                  <a:srgbClr val="FFFFFF"/>
                </a:solidFill>
                <a:latin typeface="Helvetica" pitchFamily="2" charset="0"/>
                <a:cs typeface="Marianne"/>
              </a:rPr>
              <a:t>référence</a:t>
            </a:r>
            <a:r>
              <a:rPr sz="1550" spc="-35" dirty="0">
                <a:solidFill>
                  <a:srgbClr val="FFFFFF"/>
                </a:solidFill>
                <a:latin typeface="Helvetica" pitchFamily="2" charset="0"/>
                <a:cs typeface="Marianne"/>
              </a:rPr>
              <a:t> </a:t>
            </a:r>
            <a:r>
              <a:rPr sz="1550" dirty="0">
                <a:solidFill>
                  <a:srgbClr val="FFFFFF"/>
                </a:solidFill>
                <a:latin typeface="Helvetica" pitchFamily="2" charset="0"/>
                <a:cs typeface="Marianne"/>
              </a:rPr>
              <a:t>pour</a:t>
            </a:r>
            <a:r>
              <a:rPr sz="1550" spc="-35" dirty="0">
                <a:solidFill>
                  <a:srgbClr val="FFFFFF"/>
                </a:solidFill>
                <a:latin typeface="Helvetica" pitchFamily="2" charset="0"/>
                <a:cs typeface="Marianne"/>
              </a:rPr>
              <a:t> </a:t>
            </a:r>
            <a:r>
              <a:rPr sz="1550" dirty="0">
                <a:solidFill>
                  <a:srgbClr val="FFFFFF"/>
                </a:solidFill>
                <a:latin typeface="Helvetica" pitchFamily="2" charset="0"/>
                <a:cs typeface="Marianne"/>
              </a:rPr>
              <a:t>vous</a:t>
            </a:r>
            <a:r>
              <a:rPr sz="1550" spc="-35" dirty="0">
                <a:solidFill>
                  <a:srgbClr val="FFFFFF"/>
                </a:solidFill>
                <a:latin typeface="Helvetica" pitchFamily="2" charset="0"/>
                <a:cs typeface="Marianne"/>
              </a:rPr>
              <a:t> </a:t>
            </a:r>
            <a:r>
              <a:rPr sz="1550" spc="-10" dirty="0">
                <a:solidFill>
                  <a:srgbClr val="FFFFFF"/>
                </a:solidFill>
                <a:latin typeface="Helvetica" pitchFamily="2" charset="0"/>
                <a:cs typeface="Marianne"/>
              </a:rPr>
              <a:t>accompagner.</a:t>
            </a:r>
            <a:endParaRPr sz="1550" dirty="0">
              <a:latin typeface="Helvetica" pitchFamily="2" charset="0"/>
              <a:cs typeface="Marianne"/>
            </a:endParaRPr>
          </a:p>
        </p:txBody>
      </p:sp>
      <p:sp>
        <p:nvSpPr>
          <p:cNvPr id="5" name="object 6">
            <a:extLst>
              <a:ext uri="{FF2B5EF4-FFF2-40B4-BE49-F238E27FC236}">
                <a16:creationId xmlns:a16="http://schemas.microsoft.com/office/drawing/2014/main" id="{7E1E8FB7-AC2F-7560-FBAC-D63B3DB8A021}"/>
              </a:ext>
            </a:extLst>
          </p:cNvPr>
          <p:cNvSpPr txBox="1"/>
          <p:nvPr/>
        </p:nvSpPr>
        <p:spPr>
          <a:xfrm>
            <a:off x="6049611" y="3047500"/>
            <a:ext cx="3624435" cy="2278444"/>
          </a:xfrm>
          <a:prstGeom prst="rect">
            <a:avLst/>
          </a:prstGeom>
        </p:spPr>
        <p:txBody>
          <a:bodyPr vert="horz" wrap="square" lIns="0" tIns="12700" rIns="0" bIns="0" rtlCol="0">
            <a:spAutoFit/>
          </a:bodyPr>
          <a:lstStyle/>
          <a:p>
            <a:pPr marL="12700" marR="5080">
              <a:lnSpc>
                <a:spcPct val="106400"/>
              </a:lnSpc>
              <a:spcBef>
                <a:spcPts val="1825"/>
              </a:spcBef>
            </a:pPr>
            <a:r>
              <a:rPr sz="1550" spc="-20" dirty="0" err="1">
                <a:solidFill>
                  <a:srgbClr val="FFFFFF"/>
                </a:solidFill>
                <a:latin typeface="Helvetica" pitchFamily="2" charset="0"/>
                <a:cs typeface="Marianne"/>
              </a:rPr>
              <a:t>Vous</a:t>
            </a:r>
            <a:r>
              <a:rPr sz="1550" spc="-55" dirty="0">
                <a:solidFill>
                  <a:srgbClr val="FFFFFF"/>
                </a:solidFill>
                <a:latin typeface="Helvetica" pitchFamily="2" charset="0"/>
                <a:cs typeface="Marianne"/>
              </a:rPr>
              <a:t> </a:t>
            </a:r>
            <a:r>
              <a:rPr sz="1550" dirty="0">
                <a:solidFill>
                  <a:srgbClr val="FFFFFF"/>
                </a:solidFill>
                <a:latin typeface="Helvetica" pitchFamily="2" charset="0"/>
                <a:cs typeface="Marianne"/>
              </a:rPr>
              <a:t>échangez</a:t>
            </a:r>
            <a:r>
              <a:rPr sz="1550" spc="-50" dirty="0">
                <a:solidFill>
                  <a:srgbClr val="FFFFFF"/>
                </a:solidFill>
                <a:latin typeface="Helvetica" pitchFamily="2" charset="0"/>
                <a:cs typeface="Marianne"/>
              </a:rPr>
              <a:t> </a:t>
            </a:r>
            <a:r>
              <a:rPr sz="1550" dirty="0">
                <a:solidFill>
                  <a:srgbClr val="FFFFFF"/>
                </a:solidFill>
                <a:latin typeface="Helvetica" pitchFamily="2" charset="0"/>
                <a:cs typeface="Marianne"/>
              </a:rPr>
              <a:t>avec</a:t>
            </a:r>
            <a:r>
              <a:rPr sz="1550" spc="-55" dirty="0">
                <a:solidFill>
                  <a:srgbClr val="FFFFFF"/>
                </a:solidFill>
                <a:latin typeface="Helvetica" pitchFamily="2" charset="0"/>
                <a:cs typeface="Marianne"/>
              </a:rPr>
              <a:t> </a:t>
            </a:r>
            <a:r>
              <a:rPr sz="1550" dirty="0">
                <a:solidFill>
                  <a:srgbClr val="FFFFFF"/>
                </a:solidFill>
                <a:latin typeface="Helvetica" pitchFamily="2" charset="0"/>
                <a:cs typeface="Marianne"/>
              </a:rPr>
              <a:t>le</a:t>
            </a:r>
            <a:r>
              <a:rPr sz="1550" spc="-50" dirty="0">
                <a:solidFill>
                  <a:srgbClr val="FFFFFF"/>
                </a:solidFill>
                <a:latin typeface="Helvetica" pitchFamily="2" charset="0"/>
                <a:cs typeface="Marianne"/>
              </a:rPr>
              <a:t> </a:t>
            </a:r>
            <a:r>
              <a:rPr sz="1550" spc="-10" dirty="0">
                <a:solidFill>
                  <a:srgbClr val="FFFFFF"/>
                </a:solidFill>
                <a:latin typeface="Helvetica" pitchFamily="2" charset="0"/>
                <a:cs typeface="Marianne"/>
              </a:rPr>
              <a:t>scientifique</a:t>
            </a:r>
            <a:r>
              <a:rPr sz="1550" spc="500" dirty="0">
                <a:solidFill>
                  <a:srgbClr val="FFFFFF"/>
                </a:solidFill>
                <a:latin typeface="Helvetica" pitchFamily="2" charset="0"/>
                <a:cs typeface="Marianne"/>
              </a:rPr>
              <a:t> </a:t>
            </a:r>
            <a:r>
              <a:rPr sz="1550" dirty="0">
                <a:solidFill>
                  <a:srgbClr val="FFFFFF"/>
                </a:solidFill>
                <a:latin typeface="Helvetica" pitchFamily="2" charset="0"/>
                <a:cs typeface="Marianne"/>
              </a:rPr>
              <a:t>qui</a:t>
            </a:r>
            <a:r>
              <a:rPr sz="1550" spc="-30" dirty="0">
                <a:solidFill>
                  <a:srgbClr val="FFFFFF"/>
                </a:solidFill>
                <a:latin typeface="Helvetica" pitchFamily="2" charset="0"/>
                <a:cs typeface="Marianne"/>
              </a:rPr>
              <a:t> </a:t>
            </a:r>
            <a:r>
              <a:rPr sz="1550" dirty="0">
                <a:solidFill>
                  <a:srgbClr val="FFFFFF"/>
                </a:solidFill>
                <a:latin typeface="Helvetica" pitchFamily="2" charset="0"/>
                <a:cs typeface="Marianne"/>
              </a:rPr>
              <a:t>a</a:t>
            </a:r>
            <a:r>
              <a:rPr sz="1550" spc="-30" dirty="0">
                <a:solidFill>
                  <a:srgbClr val="FFFFFF"/>
                </a:solidFill>
                <a:latin typeface="Helvetica" pitchFamily="2" charset="0"/>
                <a:cs typeface="Marianne"/>
              </a:rPr>
              <a:t> </a:t>
            </a:r>
            <a:r>
              <a:rPr sz="1550" dirty="0">
                <a:solidFill>
                  <a:srgbClr val="FFFFFF"/>
                </a:solidFill>
                <a:latin typeface="Helvetica" pitchFamily="2" charset="0"/>
                <a:cs typeface="Marianne"/>
              </a:rPr>
              <a:t>sélectionné</a:t>
            </a:r>
            <a:r>
              <a:rPr sz="1550" spc="-30" dirty="0">
                <a:solidFill>
                  <a:srgbClr val="FFFFFF"/>
                </a:solidFill>
                <a:latin typeface="Helvetica" pitchFamily="2" charset="0"/>
                <a:cs typeface="Marianne"/>
              </a:rPr>
              <a:t> </a:t>
            </a:r>
            <a:r>
              <a:rPr sz="1550" dirty="0">
                <a:solidFill>
                  <a:srgbClr val="FFFFFF"/>
                </a:solidFill>
                <a:latin typeface="Helvetica" pitchFamily="2" charset="0"/>
                <a:cs typeface="Marianne"/>
              </a:rPr>
              <a:t>votre</a:t>
            </a:r>
            <a:r>
              <a:rPr sz="1550" spc="-25" dirty="0">
                <a:solidFill>
                  <a:srgbClr val="FFFFFF"/>
                </a:solidFill>
                <a:latin typeface="Helvetica" pitchFamily="2" charset="0"/>
                <a:cs typeface="Marianne"/>
              </a:rPr>
              <a:t> </a:t>
            </a:r>
            <a:r>
              <a:rPr sz="1550" dirty="0">
                <a:solidFill>
                  <a:srgbClr val="FFFFFF"/>
                </a:solidFill>
                <a:latin typeface="Helvetica" pitchFamily="2" charset="0"/>
                <a:cs typeface="Marianne"/>
              </a:rPr>
              <a:t>demande</a:t>
            </a:r>
            <a:r>
              <a:rPr sz="1550" spc="-30" dirty="0">
                <a:solidFill>
                  <a:srgbClr val="FFFFFF"/>
                </a:solidFill>
                <a:latin typeface="Helvetica" pitchFamily="2" charset="0"/>
                <a:cs typeface="Marianne"/>
              </a:rPr>
              <a:t> </a:t>
            </a:r>
            <a:r>
              <a:rPr sz="1550" spc="-20" dirty="0">
                <a:solidFill>
                  <a:srgbClr val="FFFFFF"/>
                </a:solidFill>
                <a:latin typeface="Helvetica" pitchFamily="2" charset="0"/>
                <a:cs typeface="Marianne"/>
              </a:rPr>
              <a:t>pour </a:t>
            </a:r>
            <a:r>
              <a:rPr sz="1550" dirty="0">
                <a:solidFill>
                  <a:srgbClr val="FFFFFF"/>
                </a:solidFill>
                <a:latin typeface="Helvetica" pitchFamily="2" charset="0"/>
                <a:cs typeface="Marianne"/>
              </a:rPr>
              <a:t>préparer</a:t>
            </a:r>
            <a:r>
              <a:rPr sz="1550" spc="-60" dirty="0">
                <a:solidFill>
                  <a:srgbClr val="FFFFFF"/>
                </a:solidFill>
                <a:latin typeface="Helvetica" pitchFamily="2" charset="0"/>
                <a:cs typeface="Marianne"/>
              </a:rPr>
              <a:t> </a:t>
            </a:r>
            <a:r>
              <a:rPr sz="1550" dirty="0">
                <a:solidFill>
                  <a:srgbClr val="FFFFFF"/>
                </a:solidFill>
                <a:latin typeface="Helvetica" pitchFamily="2" charset="0"/>
                <a:cs typeface="Marianne"/>
              </a:rPr>
              <a:t>sa</a:t>
            </a:r>
            <a:r>
              <a:rPr sz="1550" spc="-60" dirty="0">
                <a:solidFill>
                  <a:srgbClr val="FFFFFF"/>
                </a:solidFill>
                <a:latin typeface="Helvetica" pitchFamily="2" charset="0"/>
                <a:cs typeface="Marianne"/>
              </a:rPr>
              <a:t> </a:t>
            </a:r>
            <a:r>
              <a:rPr sz="1550" spc="-10" dirty="0">
                <a:solidFill>
                  <a:srgbClr val="FFFFFF"/>
                </a:solidFill>
                <a:latin typeface="Helvetica" pitchFamily="2" charset="0"/>
                <a:cs typeface="Marianne"/>
              </a:rPr>
              <a:t>venue.</a:t>
            </a:r>
            <a:endParaRPr sz="1550" dirty="0">
              <a:latin typeface="Helvetica" pitchFamily="2" charset="0"/>
              <a:cs typeface="Marianne"/>
            </a:endParaRPr>
          </a:p>
          <a:p>
            <a:pPr>
              <a:lnSpc>
                <a:spcPct val="100000"/>
              </a:lnSpc>
              <a:spcBef>
                <a:spcPts val="90"/>
              </a:spcBef>
            </a:pPr>
            <a:endParaRPr sz="1550" dirty="0">
              <a:latin typeface="Helvetica" pitchFamily="2" charset="0"/>
              <a:cs typeface="Marianne"/>
            </a:endParaRPr>
          </a:p>
          <a:p>
            <a:pPr marL="12700" marR="610235">
              <a:lnSpc>
                <a:spcPct val="106400"/>
              </a:lnSpc>
            </a:pPr>
            <a:r>
              <a:rPr sz="1550" spc="-20" dirty="0">
                <a:solidFill>
                  <a:srgbClr val="FFFFFF"/>
                </a:solidFill>
                <a:latin typeface="Helvetica" pitchFamily="2" charset="0"/>
                <a:cs typeface="Marianne"/>
              </a:rPr>
              <a:t>Vous</a:t>
            </a:r>
            <a:r>
              <a:rPr sz="1550" spc="-40" dirty="0">
                <a:solidFill>
                  <a:srgbClr val="FFFFFF"/>
                </a:solidFill>
                <a:latin typeface="Helvetica" pitchFamily="2" charset="0"/>
                <a:cs typeface="Marianne"/>
              </a:rPr>
              <a:t> </a:t>
            </a:r>
            <a:r>
              <a:rPr sz="1550" spc="-10" dirty="0">
                <a:solidFill>
                  <a:srgbClr val="FFFFFF"/>
                </a:solidFill>
                <a:latin typeface="Helvetica" pitchFamily="2" charset="0"/>
                <a:cs typeface="Marianne"/>
              </a:rPr>
              <a:t>l’accueillez</a:t>
            </a:r>
            <a:r>
              <a:rPr sz="1550" spc="-35" dirty="0">
                <a:solidFill>
                  <a:srgbClr val="FFFFFF"/>
                </a:solidFill>
                <a:latin typeface="Helvetica" pitchFamily="2" charset="0"/>
                <a:cs typeface="Marianne"/>
              </a:rPr>
              <a:t> </a:t>
            </a:r>
            <a:r>
              <a:rPr sz="1550" dirty="0">
                <a:solidFill>
                  <a:srgbClr val="FFFFFF"/>
                </a:solidFill>
                <a:latin typeface="Helvetica" pitchFamily="2" charset="0"/>
                <a:cs typeface="Marianne"/>
              </a:rPr>
              <a:t>dans</a:t>
            </a:r>
            <a:r>
              <a:rPr sz="1550" spc="-40" dirty="0">
                <a:solidFill>
                  <a:srgbClr val="FFFFFF"/>
                </a:solidFill>
                <a:latin typeface="Helvetica" pitchFamily="2" charset="0"/>
                <a:cs typeface="Marianne"/>
              </a:rPr>
              <a:t> </a:t>
            </a:r>
            <a:r>
              <a:rPr sz="1550" spc="-20" dirty="0">
                <a:solidFill>
                  <a:srgbClr val="FFFFFF"/>
                </a:solidFill>
                <a:latin typeface="Helvetica" pitchFamily="2" charset="0"/>
                <a:cs typeface="Marianne"/>
              </a:rPr>
              <a:t>votre </a:t>
            </a:r>
            <a:r>
              <a:rPr sz="1550" dirty="0">
                <a:solidFill>
                  <a:srgbClr val="FFFFFF"/>
                </a:solidFill>
                <a:latin typeface="Helvetica" pitchFamily="2" charset="0"/>
                <a:cs typeface="Marianne"/>
              </a:rPr>
              <a:t>classe</a:t>
            </a:r>
            <a:r>
              <a:rPr sz="1550" spc="-50" dirty="0">
                <a:solidFill>
                  <a:srgbClr val="FFFFFF"/>
                </a:solidFill>
                <a:latin typeface="Helvetica" pitchFamily="2" charset="0"/>
                <a:cs typeface="Marianne"/>
              </a:rPr>
              <a:t> </a:t>
            </a:r>
            <a:r>
              <a:rPr sz="1550" dirty="0">
                <a:solidFill>
                  <a:srgbClr val="FFFFFF"/>
                </a:solidFill>
                <a:latin typeface="Helvetica" pitchFamily="2" charset="0"/>
                <a:cs typeface="Marianne"/>
              </a:rPr>
              <a:t>avec</a:t>
            </a:r>
            <a:r>
              <a:rPr sz="1550" spc="-50" dirty="0">
                <a:solidFill>
                  <a:srgbClr val="FFFFFF"/>
                </a:solidFill>
                <a:latin typeface="Helvetica" pitchFamily="2" charset="0"/>
                <a:cs typeface="Marianne"/>
              </a:rPr>
              <a:t> </a:t>
            </a:r>
            <a:r>
              <a:rPr sz="1550" spc="-10" dirty="0">
                <a:solidFill>
                  <a:srgbClr val="FFFFFF"/>
                </a:solidFill>
                <a:latin typeface="Helvetica" pitchFamily="2" charset="0"/>
                <a:cs typeface="Marianne"/>
              </a:rPr>
              <a:t>l’aval</a:t>
            </a:r>
            <a:r>
              <a:rPr sz="1550" spc="-50" dirty="0">
                <a:solidFill>
                  <a:srgbClr val="FFFFFF"/>
                </a:solidFill>
                <a:latin typeface="Helvetica" pitchFamily="2" charset="0"/>
                <a:cs typeface="Marianne"/>
              </a:rPr>
              <a:t> </a:t>
            </a:r>
            <a:r>
              <a:rPr sz="1550" dirty="0">
                <a:solidFill>
                  <a:srgbClr val="FFFFFF"/>
                </a:solidFill>
                <a:latin typeface="Helvetica" pitchFamily="2" charset="0"/>
                <a:cs typeface="Marianne"/>
              </a:rPr>
              <a:t>de</a:t>
            </a:r>
            <a:r>
              <a:rPr sz="1550" spc="-50" dirty="0">
                <a:solidFill>
                  <a:srgbClr val="FFFFFF"/>
                </a:solidFill>
                <a:latin typeface="Helvetica" pitchFamily="2" charset="0"/>
                <a:cs typeface="Marianne"/>
              </a:rPr>
              <a:t> </a:t>
            </a:r>
            <a:r>
              <a:rPr sz="1550" dirty="0">
                <a:solidFill>
                  <a:srgbClr val="FFFFFF"/>
                </a:solidFill>
                <a:latin typeface="Helvetica" pitchFamily="2" charset="0"/>
                <a:cs typeface="Marianne"/>
              </a:rPr>
              <a:t>votre</a:t>
            </a:r>
            <a:r>
              <a:rPr sz="1550" spc="-50" dirty="0">
                <a:solidFill>
                  <a:srgbClr val="FFFFFF"/>
                </a:solidFill>
                <a:latin typeface="Helvetica" pitchFamily="2" charset="0"/>
                <a:cs typeface="Marianne"/>
              </a:rPr>
              <a:t> </a:t>
            </a:r>
            <a:r>
              <a:rPr sz="1550" spc="-20" dirty="0">
                <a:solidFill>
                  <a:srgbClr val="FFFFFF"/>
                </a:solidFill>
                <a:latin typeface="Helvetica" pitchFamily="2" charset="0"/>
                <a:cs typeface="Marianne"/>
              </a:rPr>
              <a:t>chef </a:t>
            </a:r>
            <a:r>
              <a:rPr sz="1550" spc="-10" dirty="0">
                <a:solidFill>
                  <a:srgbClr val="FFFFFF"/>
                </a:solidFill>
                <a:latin typeface="Helvetica" pitchFamily="2" charset="0"/>
                <a:cs typeface="Marianne"/>
              </a:rPr>
              <a:t>d’établissement,</a:t>
            </a:r>
            <a:r>
              <a:rPr sz="1550" spc="-15" dirty="0">
                <a:solidFill>
                  <a:srgbClr val="FFFFFF"/>
                </a:solidFill>
                <a:latin typeface="Helvetica" pitchFamily="2" charset="0"/>
                <a:cs typeface="Marianne"/>
              </a:rPr>
              <a:t> </a:t>
            </a:r>
            <a:r>
              <a:rPr sz="1550" dirty="0">
                <a:solidFill>
                  <a:srgbClr val="FFFFFF"/>
                </a:solidFill>
                <a:latin typeface="Helvetica" pitchFamily="2" charset="0"/>
                <a:cs typeface="Marianne"/>
              </a:rPr>
              <a:t>en</a:t>
            </a:r>
            <a:r>
              <a:rPr sz="1550" spc="-15" dirty="0">
                <a:solidFill>
                  <a:srgbClr val="FFFFFF"/>
                </a:solidFill>
                <a:latin typeface="Helvetica" pitchFamily="2" charset="0"/>
                <a:cs typeface="Marianne"/>
              </a:rPr>
              <a:t> </a:t>
            </a:r>
            <a:r>
              <a:rPr sz="1550" spc="-10" dirty="0">
                <a:solidFill>
                  <a:srgbClr val="FFFFFF"/>
                </a:solidFill>
                <a:latin typeface="Helvetica" pitchFamily="2" charset="0"/>
                <a:cs typeface="Marianne"/>
              </a:rPr>
              <a:t>possible </a:t>
            </a:r>
            <a:r>
              <a:rPr sz="1550" dirty="0">
                <a:solidFill>
                  <a:srgbClr val="FFFFFF"/>
                </a:solidFill>
                <a:latin typeface="Helvetica" pitchFamily="2" charset="0"/>
                <a:cs typeface="Marianne"/>
              </a:rPr>
              <a:t>concertation</a:t>
            </a:r>
            <a:r>
              <a:rPr sz="1550" spc="-45" dirty="0">
                <a:solidFill>
                  <a:srgbClr val="FFFFFF"/>
                </a:solidFill>
                <a:latin typeface="Helvetica" pitchFamily="2" charset="0"/>
                <a:cs typeface="Marianne"/>
              </a:rPr>
              <a:t> </a:t>
            </a:r>
            <a:r>
              <a:rPr sz="1550" dirty="0">
                <a:solidFill>
                  <a:srgbClr val="FFFFFF"/>
                </a:solidFill>
                <a:latin typeface="Helvetica" pitchFamily="2" charset="0"/>
                <a:cs typeface="Marianne"/>
              </a:rPr>
              <a:t>avec</a:t>
            </a:r>
            <a:r>
              <a:rPr sz="1550" spc="-40" dirty="0">
                <a:solidFill>
                  <a:srgbClr val="FFFFFF"/>
                </a:solidFill>
                <a:latin typeface="Helvetica" pitchFamily="2" charset="0"/>
                <a:cs typeface="Marianne"/>
              </a:rPr>
              <a:t> </a:t>
            </a:r>
            <a:r>
              <a:rPr sz="1550" dirty="0">
                <a:solidFill>
                  <a:srgbClr val="FFFFFF"/>
                </a:solidFill>
                <a:latin typeface="Helvetica" pitchFamily="2" charset="0"/>
                <a:cs typeface="Marianne"/>
              </a:rPr>
              <a:t>vos</a:t>
            </a:r>
            <a:r>
              <a:rPr sz="1550" spc="-40" dirty="0">
                <a:solidFill>
                  <a:srgbClr val="FFFFFF"/>
                </a:solidFill>
                <a:latin typeface="Helvetica" pitchFamily="2" charset="0"/>
                <a:cs typeface="Marianne"/>
              </a:rPr>
              <a:t> </a:t>
            </a:r>
            <a:r>
              <a:rPr sz="1550" spc="-10" dirty="0">
                <a:solidFill>
                  <a:srgbClr val="FFFFFF"/>
                </a:solidFill>
                <a:latin typeface="Helvetica" pitchFamily="2" charset="0"/>
                <a:cs typeface="Marianne"/>
              </a:rPr>
              <a:t>collègues </a:t>
            </a:r>
            <a:r>
              <a:rPr sz="1550" spc="-10" dirty="0" err="1">
                <a:solidFill>
                  <a:srgbClr val="FFFFFF"/>
                </a:solidFill>
                <a:latin typeface="Helvetica" pitchFamily="2" charset="0"/>
                <a:cs typeface="Marianne"/>
              </a:rPr>
              <a:t>également</a:t>
            </a:r>
            <a:r>
              <a:rPr sz="1550" spc="-30" dirty="0">
                <a:solidFill>
                  <a:srgbClr val="FFFFFF"/>
                </a:solidFill>
                <a:latin typeface="Helvetica" pitchFamily="2" charset="0"/>
                <a:cs typeface="Marianne"/>
              </a:rPr>
              <a:t> </a:t>
            </a:r>
            <a:r>
              <a:rPr sz="1550" spc="-10" dirty="0" err="1">
                <a:solidFill>
                  <a:srgbClr val="FFFFFF"/>
                </a:solidFill>
                <a:latin typeface="Helvetica" pitchFamily="2" charset="0"/>
                <a:cs typeface="Marianne"/>
              </a:rPr>
              <a:t>intéressés</a:t>
            </a:r>
            <a:r>
              <a:rPr lang="fr-FR" sz="1550" spc="-10" dirty="0">
                <a:solidFill>
                  <a:srgbClr val="FFFFFF"/>
                </a:solidFill>
                <a:latin typeface="Helvetica" pitchFamily="2" charset="0"/>
                <a:cs typeface="Marianne"/>
              </a:rPr>
              <a:t>.</a:t>
            </a:r>
            <a:endParaRPr sz="1550" dirty="0">
              <a:latin typeface="Helvetica" pitchFamily="2" charset="0"/>
              <a:cs typeface="Marianne"/>
            </a:endParaRPr>
          </a:p>
        </p:txBody>
      </p:sp>
      <p:sp>
        <p:nvSpPr>
          <p:cNvPr id="6" name="object 7">
            <a:extLst>
              <a:ext uri="{FF2B5EF4-FFF2-40B4-BE49-F238E27FC236}">
                <a16:creationId xmlns:a16="http://schemas.microsoft.com/office/drawing/2014/main" id="{7C8A889D-DC4E-9015-350D-06A8EF131B4C}"/>
              </a:ext>
            </a:extLst>
          </p:cNvPr>
          <p:cNvSpPr/>
          <p:nvPr/>
        </p:nvSpPr>
        <p:spPr>
          <a:xfrm>
            <a:off x="5483455" y="2257427"/>
            <a:ext cx="45719" cy="3106858"/>
          </a:xfrm>
          <a:custGeom>
            <a:avLst/>
            <a:gdLst/>
            <a:ahLst/>
            <a:cxnLst/>
            <a:rect l="l" t="t" r="r" b="b"/>
            <a:pathLst>
              <a:path h="2813685">
                <a:moveTo>
                  <a:pt x="0" y="0"/>
                </a:moveTo>
                <a:lnTo>
                  <a:pt x="0" y="2813392"/>
                </a:lnTo>
              </a:path>
            </a:pathLst>
          </a:custGeom>
          <a:ln w="6350">
            <a:solidFill>
              <a:srgbClr val="FFFFFF"/>
            </a:solidFill>
          </a:ln>
        </p:spPr>
        <p:txBody>
          <a:bodyPr wrap="square" lIns="0" tIns="0" rIns="0" bIns="0" rtlCol="0"/>
          <a:lstStyle/>
          <a:p>
            <a:endParaRPr/>
          </a:p>
        </p:txBody>
      </p:sp>
      <p:sp>
        <p:nvSpPr>
          <p:cNvPr id="7" name="object 33">
            <a:extLst>
              <a:ext uri="{FF2B5EF4-FFF2-40B4-BE49-F238E27FC236}">
                <a16:creationId xmlns:a16="http://schemas.microsoft.com/office/drawing/2014/main" id="{57205040-152A-256C-F5CF-F83B59FA1D6B}"/>
              </a:ext>
            </a:extLst>
          </p:cNvPr>
          <p:cNvSpPr txBox="1"/>
          <p:nvPr/>
        </p:nvSpPr>
        <p:spPr>
          <a:xfrm>
            <a:off x="1384299" y="2257426"/>
            <a:ext cx="3624435" cy="609600"/>
          </a:xfrm>
          <a:prstGeom prst="rect">
            <a:avLst/>
          </a:prstGeom>
          <a:solidFill>
            <a:srgbClr val="B95699"/>
          </a:solidFill>
        </p:spPr>
        <p:txBody>
          <a:bodyPr vert="horz" wrap="square" lIns="108000" tIns="108000" rIns="108000" bIns="108000" rtlCol="0">
            <a:noAutofit/>
          </a:bodyPr>
          <a:lstStyle>
            <a:defPPr>
              <a:defRPr kern="0"/>
            </a:defPPr>
            <a:lvl1pPr>
              <a:defRPr sz="1200" b="1">
                <a:solidFill>
                  <a:schemeClr val="bg1"/>
                </a:solidFill>
                <a:effectLst/>
                <a:latin typeface="Helvetica" pitchFamily="2" charset="0"/>
              </a:defRPr>
            </a:lvl1pPr>
          </a:lstStyle>
          <a:p>
            <a:r>
              <a:rPr lang="fr-FR" sz="2300" dirty="0">
                <a:effectLst/>
              </a:rPr>
              <a:t>Vous êtes scientifique ?</a:t>
            </a:r>
          </a:p>
        </p:txBody>
      </p:sp>
      <p:sp>
        <p:nvSpPr>
          <p:cNvPr id="8" name="object 18">
            <a:extLst>
              <a:ext uri="{FF2B5EF4-FFF2-40B4-BE49-F238E27FC236}">
                <a16:creationId xmlns:a16="http://schemas.microsoft.com/office/drawing/2014/main" id="{85937641-9CD9-C15E-1F28-C3AA37E89B90}"/>
              </a:ext>
            </a:extLst>
          </p:cNvPr>
          <p:cNvSpPr txBox="1"/>
          <p:nvPr/>
        </p:nvSpPr>
        <p:spPr>
          <a:xfrm rot="21300000">
            <a:off x="1444232" y="740059"/>
            <a:ext cx="3756254" cy="901746"/>
          </a:xfrm>
          <a:prstGeom prst="rect">
            <a:avLst/>
          </a:prstGeom>
        </p:spPr>
        <p:txBody>
          <a:bodyPr vert="horz" wrap="square" lIns="0" tIns="0" rIns="0" bIns="0" rtlCol="0">
            <a:noAutofit/>
          </a:bodyPr>
          <a:lstStyle/>
          <a:p>
            <a:r>
              <a:rPr lang="fr-FR" sz="2400" b="1" dirty="0">
                <a:solidFill>
                  <a:schemeClr val="bg1"/>
                </a:solidFill>
                <a:effectLst/>
                <a:latin typeface="Helvetica" pitchFamily="2" charset="0"/>
              </a:rPr>
              <a:t>COMMENT </a:t>
            </a:r>
            <a:br>
              <a:rPr lang="fr-FR" sz="2400" b="1" dirty="0">
                <a:solidFill>
                  <a:schemeClr val="bg1"/>
                </a:solidFill>
                <a:effectLst/>
                <a:latin typeface="Helvetica" pitchFamily="2" charset="0"/>
              </a:rPr>
            </a:br>
            <a:r>
              <a:rPr lang="fr-FR" sz="2400" b="1" dirty="0">
                <a:solidFill>
                  <a:schemeClr val="bg1"/>
                </a:solidFill>
                <a:effectLst/>
                <a:latin typeface="Helvetica" pitchFamily="2" charset="0"/>
              </a:rPr>
              <a:t>PARTICIPER ?</a:t>
            </a:r>
          </a:p>
        </p:txBody>
      </p:sp>
      <p:sp>
        <p:nvSpPr>
          <p:cNvPr id="9" name="object 33">
            <a:extLst>
              <a:ext uri="{FF2B5EF4-FFF2-40B4-BE49-F238E27FC236}">
                <a16:creationId xmlns:a16="http://schemas.microsoft.com/office/drawing/2014/main" id="{88585EAC-AEA4-F643-8319-99E94C09C550}"/>
              </a:ext>
            </a:extLst>
          </p:cNvPr>
          <p:cNvSpPr txBox="1"/>
          <p:nvPr/>
        </p:nvSpPr>
        <p:spPr>
          <a:xfrm>
            <a:off x="6031714" y="2257426"/>
            <a:ext cx="3624435" cy="609600"/>
          </a:xfrm>
          <a:prstGeom prst="rect">
            <a:avLst/>
          </a:prstGeom>
          <a:solidFill>
            <a:srgbClr val="B95699"/>
          </a:solidFill>
        </p:spPr>
        <p:txBody>
          <a:bodyPr vert="horz" wrap="square" lIns="108000" tIns="108000" rIns="108000" bIns="108000" rtlCol="0">
            <a:noAutofit/>
          </a:bodyPr>
          <a:lstStyle>
            <a:defPPr>
              <a:defRPr kern="0"/>
            </a:defPPr>
            <a:lvl1pPr>
              <a:defRPr sz="1200" b="1">
                <a:solidFill>
                  <a:schemeClr val="bg1"/>
                </a:solidFill>
                <a:effectLst/>
                <a:latin typeface="Helvetica" pitchFamily="2" charset="0"/>
              </a:defRPr>
            </a:lvl1pPr>
          </a:lstStyle>
          <a:p>
            <a:pPr marL="12700">
              <a:lnSpc>
                <a:spcPct val="100000"/>
              </a:lnSpc>
              <a:spcBef>
                <a:spcPts val="100"/>
              </a:spcBef>
            </a:pPr>
            <a:r>
              <a:rPr lang="fr-FR" sz="2300" b="1" dirty="0">
                <a:solidFill>
                  <a:srgbClr val="FFFFFF"/>
                </a:solidFill>
                <a:latin typeface="Helvetica" pitchFamily="2" charset="0"/>
                <a:cs typeface="Marianne ExtraBold"/>
              </a:rPr>
              <a:t>Vous</a:t>
            </a:r>
            <a:r>
              <a:rPr lang="fr-FR" sz="2300" b="1" spc="-110" dirty="0">
                <a:solidFill>
                  <a:srgbClr val="FFFFFF"/>
                </a:solidFill>
                <a:latin typeface="Helvetica" pitchFamily="2" charset="0"/>
                <a:cs typeface="Marianne ExtraBold"/>
              </a:rPr>
              <a:t> </a:t>
            </a:r>
            <a:r>
              <a:rPr lang="fr-FR" sz="2300" b="1" dirty="0">
                <a:solidFill>
                  <a:srgbClr val="FFFFFF"/>
                </a:solidFill>
                <a:latin typeface="Helvetica" pitchFamily="2" charset="0"/>
                <a:cs typeface="Marianne ExtraBold"/>
              </a:rPr>
              <a:t>êtes</a:t>
            </a:r>
            <a:r>
              <a:rPr lang="fr-FR" sz="2300" b="1" spc="-110" dirty="0">
                <a:solidFill>
                  <a:srgbClr val="FFFFFF"/>
                </a:solidFill>
                <a:latin typeface="Helvetica" pitchFamily="2" charset="0"/>
                <a:cs typeface="Marianne ExtraBold"/>
              </a:rPr>
              <a:t> </a:t>
            </a:r>
            <a:r>
              <a:rPr lang="fr-FR" sz="2300" b="1" dirty="0">
                <a:solidFill>
                  <a:srgbClr val="FFFFFF"/>
                </a:solidFill>
                <a:latin typeface="Helvetica" pitchFamily="2" charset="0"/>
                <a:cs typeface="Marianne ExtraBold"/>
              </a:rPr>
              <a:t>enseignant</a:t>
            </a:r>
            <a:r>
              <a:rPr lang="fr-FR" sz="2300" b="1" spc="-105" dirty="0">
                <a:solidFill>
                  <a:srgbClr val="FFFFFF"/>
                </a:solidFill>
                <a:latin typeface="Helvetica" pitchFamily="2" charset="0"/>
                <a:cs typeface="Marianne ExtraBold"/>
              </a:rPr>
              <a:t> </a:t>
            </a:r>
            <a:r>
              <a:rPr lang="fr-FR" sz="2300" b="1" spc="-50" dirty="0">
                <a:solidFill>
                  <a:srgbClr val="FFFFFF"/>
                </a:solidFill>
                <a:latin typeface="Helvetica" pitchFamily="2" charset="0"/>
                <a:cs typeface="Marianne ExtraBold"/>
              </a:rPr>
              <a:t>?</a:t>
            </a:r>
            <a:endParaRPr lang="fr-FR" sz="2300" b="1" dirty="0">
              <a:latin typeface="Helvetica" pitchFamily="2" charset="0"/>
              <a:cs typeface="Marianne ExtraBold"/>
            </a:endParaRPr>
          </a:p>
        </p:txBody>
      </p:sp>
    </p:spTree>
    <p:extLst>
      <p:ext uri="{BB962C8B-B14F-4D97-AF65-F5344CB8AC3E}">
        <p14:creationId xmlns:p14="http://schemas.microsoft.com/office/powerpoint/2010/main" val="1300430280"/>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TotalTime>
  <Words>709</Words>
  <Application>Microsoft Office PowerPoint</Application>
  <PresentationFormat>Personnalisé</PresentationFormat>
  <Paragraphs>100</Paragraphs>
  <Slides>13</Slides>
  <Notes>7</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Helvetica</vt:lpstr>
      <vt:lpstr>Helvetica Light</vt:lpstr>
      <vt:lpstr>Marianne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DE PRESENTATION</dc:title>
  <dc:creator>Laurence Hermant</dc:creator>
  <cp:lastModifiedBy>Laurence Hermant</cp:lastModifiedBy>
  <cp:revision>117</cp:revision>
  <dcterms:created xsi:type="dcterms:W3CDTF">2024-07-31T18:09:37Z</dcterms:created>
  <dcterms:modified xsi:type="dcterms:W3CDTF">2024-08-06T10:38:49Z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2024-07-31T00:00:00Z</vt:filetime>
  </property>
  <property fmtid="{D5CDD505-2E9C-101B-9397-08002B2CF9AE}" pid="3" name="Creator">
    <vt:lpwstr>Adobe InDesign 19.5 (Macintosh)</vt:lpwstr>
  </property>
  <property fmtid="{D5CDD505-2E9C-101B-9397-08002B2CF9AE}" pid="4" name="LastSaved">
    <vt:filetime>2024-07-31T00:00:00Z</vt:filetime>
  </property>
  <property fmtid="{D5CDD505-2E9C-101B-9397-08002B2CF9AE}" pid="5" name="Producer">
    <vt:lpwstr>Adobe PDF Library 17.0</vt:lpwstr>
  </property>
</Properties>
</file>